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03"/>
  </p:notesMasterIdLst>
  <p:sldIdLst>
    <p:sldId id="256" r:id="rId4"/>
    <p:sldId id="268" r:id="rId5"/>
    <p:sldId id="257" r:id="rId6"/>
    <p:sldId id="258" r:id="rId7"/>
    <p:sldId id="259" r:id="rId8"/>
    <p:sldId id="260" r:id="rId9"/>
    <p:sldId id="261" r:id="rId10"/>
    <p:sldId id="262" r:id="rId11"/>
    <p:sldId id="263" r:id="rId12"/>
    <p:sldId id="264" r:id="rId13"/>
    <p:sldId id="265" r:id="rId14"/>
    <p:sldId id="266" r:id="rId15"/>
    <p:sldId id="267" r:id="rId16"/>
    <p:sldId id="269" r:id="rId17"/>
    <p:sldId id="270" r:id="rId18"/>
    <p:sldId id="271" r:id="rId19"/>
    <p:sldId id="272" r:id="rId20"/>
    <p:sldId id="273" r:id="rId21"/>
    <p:sldId id="274" r:id="rId22"/>
    <p:sldId id="275" r:id="rId23"/>
    <p:sldId id="276" r:id="rId24"/>
    <p:sldId id="277" r:id="rId25"/>
    <p:sldId id="278" r:id="rId26"/>
    <p:sldId id="279"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5" r:id="rId59"/>
    <p:sldId id="314"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00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575" autoAdjust="0"/>
    <p:restoredTop sz="94660"/>
  </p:normalViewPr>
  <p:slideViewPr>
    <p:cSldViewPr>
      <p:cViewPr varScale="1">
        <p:scale>
          <a:sx n="87" d="100"/>
          <a:sy n="87" d="100"/>
        </p:scale>
        <p:origin x="966" y="90"/>
      </p:cViewPr>
      <p:guideLst>
        <p:guide orient="horz" pos="2160"/>
        <p:guide pos="2880"/>
      </p:guideLst>
    </p:cSldViewPr>
  </p:slideViewPr>
  <p:notesTextViewPr>
    <p:cViewPr>
      <p:scale>
        <a:sx n="1" d="1"/>
        <a:sy n="1" d="1"/>
      </p:scale>
      <p:origin x="0" y="0"/>
    </p:cViewPr>
  </p:notesTextViewPr>
  <p:sorterViewPr>
    <p:cViewPr>
      <p:scale>
        <a:sx n="100" d="100"/>
        <a:sy n="100" d="100"/>
      </p:scale>
      <p:origin x="0" y="412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tableStyles" Target="tableStyle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07D892-F1E9-4410-BFE1-1B2253BB1441}" type="datetimeFigureOut">
              <a:rPr lang="nl-NL" smtClean="0"/>
              <a:t>8-4-2013</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86D1A1C-6549-4725-8E0D-F972B2AE147B}" type="slidenum">
              <a:rPr lang="nl-NL" smtClean="0"/>
              <a:t>‹nr.›</a:t>
            </a:fld>
            <a:endParaRPr lang="nl-NL"/>
          </a:p>
        </p:txBody>
      </p:sp>
    </p:spTree>
    <p:extLst>
      <p:ext uri="{BB962C8B-B14F-4D97-AF65-F5344CB8AC3E}">
        <p14:creationId xmlns:p14="http://schemas.microsoft.com/office/powerpoint/2010/main" val="3656654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86D1A1C-6549-4725-8E0D-F972B2AE147B}" type="slidenum">
              <a:rPr lang="nl-NL" smtClean="0"/>
              <a:t>8</a:t>
            </a:fld>
            <a:endParaRPr lang="nl-NL"/>
          </a:p>
        </p:txBody>
      </p:sp>
    </p:spTree>
    <p:extLst>
      <p:ext uri="{BB962C8B-B14F-4D97-AF65-F5344CB8AC3E}">
        <p14:creationId xmlns:p14="http://schemas.microsoft.com/office/powerpoint/2010/main" val="2902536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86D1A1C-6549-4725-8E0D-F972B2AE147B}" type="slidenum">
              <a:rPr lang="nl-NL" smtClean="0"/>
              <a:t>12</a:t>
            </a:fld>
            <a:endParaRPr lang="nl-NL"/>
          </a:p>
        </p:txBody>
      </p:sp>
    </p:spTree>
    <p:extLst>
      <p:ext uri="{BB962C8B-B14F-4D97-AF65-F5344CB8AC3E}">
        <p14:creationId xmlns:p14="http://schemas.microsoft.com/office/powerpoint/2010/main" val="2365722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86D1A1C-6549-4725-8E0D-F972B2AE147B}" type="slidenum">
              <a:rPr lang="nl-NL" smtClean="0"/>
              <a:t>68</a:t>
            </a:fld>
            <a:endParaRPr lang="nl-NL"/>
          </a:p>
        </p:txBody>
      </p:sp>
    </p:spTree>
    <p:extLst>
      <p:ext uri="{BB962C8B-B14F-4D97-AF65-F5344CB8AC3E}">
        <p14:creationId xmlns:p14="http://schemas.microsoft.com/office/powerpoint/2010/main" val="2902536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86D1A1C-6549-4725-8E0D-F972B2AE147B}" type="slidenum">
              <a:rPr lang="nl-NL" smtClean="0"/>
              <a:t>72</a:t>
            </a:fld>
            <a:endParaRPr lang="nl-NL"/>
          </a:p>
        </p:txBody>
      </p:sp>
    </p:spTree>
    <p:extLst>
      <p:ext uri="{BB962C8B-B14F-4D97-AF65-F5344CB8AC3E}">
        <p14:creationId xmlns:p14="http://schemas.microsoft.com/office/powerpoint/2010/main" val="2365722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1402B7DA-1873-4C25-AD06-F9E50A0554CD}" type="datetimeFigureOut">
              <a:rPr lang="nl-NL" smtClean="0"/>
              <a:t>8-4-2013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5BDA4F-3AF0-4284-9FA5-C174E399320E}" type="slidenum">
              <a:rPr lang="nl-NL" smtClean="0"/>
              <a:t>‹nr.›</a:t>
            </a:fld>
            <a:endParaRPr lang="nl-NL"/>
          </a:p>
        </p:txBody>
      </p:sp>
    </p:spTree>
    <p:extLst>
      <p:ext uri="{BB962C8B-B14F-4D97-AF65-F5344CB8AC3E}">
        <p14:creationId xmlns:p14="http://schemas.microsoft.com/office/powerpoint/2010/main" val="3767454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1402B7DA-1873-4C25-AD06-F9E50A0554CD}" type="datetimeFigureOut">
              <a:rPr lang="nl-NL" smtClean="0"/>
              <a:t>8-4-2013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5BDA4F-3AF0-4284-9FA5-C174E399320E}" type="slidenum">
              <a:rPr lang="nl-NL" smtClean="0"/>
              <a:t>‹nr.›</a:t>
            </a:fld>
            <a:endParaRPr lang="nl-NL"/>
          </a:p>
        </p:txBody>
      </p:sp>
    </p:spTree>
    <p:extLst>
      <p:ext uri="{BB962C8B-B14F-4D97-AF65-F5344CB8AC3E}">
        <p14:creationId xmlns:p14="http://schemas.microsoft.com/office/powerpoint/2010/main" val="4011935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1402B7DA-1873-4C25-AD06-F9E50A0554CD}" type="datetimeFigureOut">
              <a:rPr lang="nl-NL" smtClean="0"/>
              <a:t>8-4-2013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5BDA4F-3AF0-4284-9FA5-C174E399320E}" type="slidenum">
              <a:rPr lang="nl-NL" smtClean="0"/>
              <a:t>‹nr.›</a:t>
            </a:fld>
            <a:endParaRPr lang="nl-NL"/>
          </a:p>
        </p:txBody>
      </p:sp>
    </p:spTree>
    <p:extLst>
      <p:ext uri="{BB962C8B-B14F-4D97-AF65-F5344CB8AC3E}">
        <p14:creationId xmlns:p14="http://schemas.microsoft.com/office/powerpoint/2010/main" val="897863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dia">
    <p:bg>
      <p:bgRef idx="1003">
        <a:schemeClr val="bg2"/>
      </p:bgRef>
    </p:bg>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1402B7DA-1873-4C25-AD06-F9E50A0554CD}" type="datetimeFigureOut">
              <a:rPr lang="nl-NL" smtClean="0"/>
              <a:t>8-4-2013</a:t>
            </a:fld>
            <a:endParaRPr lang="nl-NL"/>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nl-NL"/>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C05BDA4F-3AF0-4284-9FA5-C174E399320E}" type="slidenum">
              <a:rPr lang="nl-NL" smtClean="0"/>
              <a:t>‹nr.›</a:t>
            </a:fld>
            <a:endParaRPr lang="nl-NL"/>
          </a:p>
        </p:txBody>
      </p:sp>
      <p:grpSp>
        <p:nvGrpSpPr>
          <p:cNvPr id="8" name="Group 7"/>
          <p:cNvGrpSpPr/>
          <p:nvPr/>
        </p:nvGrpSpPr>
        <p:grpSpPr>
          <a:xfrm>
            <a:off x="1194101" y="2887530"/>
            <a:ext cx="6779110" cy="923330"/>
            <a:chOff x="1172584" y="1381459"/>
            <a:chExt cx="6779110" cy="923330"/>
          </a:xfrm>
          <a:effectLst>
            <a:outerShdw blurRad="38100" dist="12700" dir="16200000" rotWithShape="0">
              <a:prstClr val="black">
                <a:alpha val="30000"/>
              </a:prstClr>
            </a:outerShdw>
          </a:effectLst>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endParaRPr lang="en-US" sz="5400" dirty="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nl-NL" smtClean="0"/>
              <a:t>Klik om de stijl te bewerken</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1402B7DA-1873-4C25-AD06-F9E50A0554CD}" type="datetimeFigureOut">
              <a:rPr lang="nl-NL" smtClean="0"/>
              <a:t>8-4-2013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05BDA4F-3AF0-4284-9FA5-C174E399320E}" type="slidenum">
              <a:rPr lang="nl-NL" smtClean="0"/>
              <a:t>‹nr.›</a:t>
            </a:fld>
            <a:endParaRPr lang="nl-NL"/>
          </a:p>
        </p:txBody>
      </p:sp>
      <p:sp>
        <p:nvSpPr>
          <p:cNvPr id="11" name="Title 10"/>
          <p:cNvSpPr>
            <a:spLocks noGrp="1"/>
          </p:cNvSpPr>
          <p:nvPr>
            <p:ph type="title"/>
          </p:nvPr>
        </p:nvSpPr>
        <p:spPr/>
        <p:txBody>
          <a:bodyPr/>
          <a:lstStyle/>
          <a:p>
            <a:r>
              <a:rPr lang="nl-NL" smtClean="0"/>
              <a:t>Klik om de stijl te bewerken</a:t>
            </a:r>
            <a:endParaRPr lang="en-US"/>
          </a:p>
        </p:txBody>
      </p:sp>
      <p:grpSp>
        <p:nvGrpSpPr>
          <p:cNvPr id="12" name="Group 11"/>
          <p:cNvGrpSpPr/>
          <p:nvPr/>
        </p:nvGrpSpPr>
        <p:grpSpPr>
          <a:xfrm>
            <a:off x="1172584" y="1392217"/>
            <a:ext cx="6779110" cy="923330"/>
            <a:chOff x="1172584" y="1381459"/>
            <a:chExt cx="6779110" cy="923330"/>
          </a:xfrm>
        </p:grpSpPr>
        <p:sp>
          <p:nvSpPr>
            <p:cNvPr id="13" name="TextBox 12"/>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4" name="Straight Connector 13"/>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bg>
      <p:bgRef idx="1002">
        <a:schemeClr val="bg2"/>
      </p:bgRef>
    </p:bg>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2" cstate="print">
            <a:lum/>
          </a:blip>
          <a:stretch>
            <a:fillRect/>
          </a:stretch>
        </p:blipFill>
        <p:spPr>
          <a:xfrm>
            <a:off x="0" y="0"/>
            <a:ext cx="9144000" cy="6858000"/>
          </a:xfrm>
          <a:prstGeom prst="rect">
            <a:avLst/>
          </a:prstGeom>
        </p:spPr>
      </p:pic>
      <p:grpSp>
        <p:nvGrpSpPr>
          <p:cNvPr id="7" name="Group 7"/>
          <p:cNvGrpSpPr/>
          <p:nvPr/>
        </p:nvGrpSpPr>
        <p:grpSpPr>
          <a:xfrm>
            <a:off x="1172584" y="2887579"/>
            <a:ext cx="6779110" cy="923330"/>
            <a:chOff x="1172584" y="1381459"/>
            <a:chExt cx="6779110" cy="923330"/>
          </a:xfrm>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7412"/>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90040" y="1204857"/>
            <a:ext cx="7754713" cy="1910716"/>
          </a:xfrm>
        </p:spPr>
        <p:txBody>
          <a:bodyPr anchor="b"/>
          <a:lstStyle>
            <a:lvl1pPr algn="ctr">
              <a:defRPr sz="5400" b="0" cap="none" baseline="0">
                <a:solidFill>
                  <a:schemeClr val="tx2"/>
                </a:solidFill>
              </a:defRPr>
            </a:lvl1pPr>
          </a:lstStyle>
          <a:p>
            <a:r>
              <a:rPr lang="nl-NL" smtClean="0"/>
              <a:t>Klik om de stijl te bewerken</a:t>
            </a:r>
            <a:endParaRPr lang="en-US" dirty="0"/>
          </a:p>
        </p:txBody>
      </p:sp>
      <p:sp>
        <p:nvSpPr>
          <p:cNvPr id="3" name="Text Placeholder 2"/>
          <p:cNvSpPr>
            <a:spLocks noGrp="1"/>
          </p:cNvSpPr>
          <p:nvPr>
            <p:ph type="body" idx="1"/>
          </p:nvPr>
        </p:nvSpPr>
        <p:spPr>
          <a:xfrm>
            <a:off x="699248" y="3767316"/>
            <a:ext cx="7734747" cy="15001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402B7DA-1873-4C25-AD06-F9E50A0554CD}" type="datetimeFigureOut">
              <a:rPr lang="nl-NL" smtClean="0"/>
              <a:t>8-4-2013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05BDA4F-3AF0-4284-9FA5-C174E399320E}" type="slidenum">
              <a:rPr lang="nl-NL" smtClean="0"/>
              <a:t>‹nr.›</a:t>
            </a:fld>
            <a:endParaRPr lang="nl-NL"/>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402B7DA-1873-4C25-AD06-F9E50A0554CD}" type="datetimeFigureOut">
              <a:rPr lang="nl-NL" smtClean="0"/>
              <a:t>8-4-2013</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C05BDA4F-3AF0-4284-9FA5-C174E399320E}" type="slidenum">
              <a:rPr lang="nl-NL" smtClean="0"/>
              <a:t>‹nr.›</a:t>
            </a:fld>
            <a:endParaRPr lang="nl-NL"/>
          </a:p>
        </p:txBody>
      </p:sp>
      <p:sp>
        <p:nvSpPr>
          <p:cNvPr id="12" name="Title 11"/>
          <p:cNvSpPr>
            <a:spLocks noGrp="1"/>
          </p:cNvSpPr>
          <p:nvPr>
            <p:ph type="title"/>
          </p:nvPr>
        </p:nvSpPr>
        <p:spPr/>
        <p:txBody>
          <a:bodyPr/>
          <a:lstStyle>
            <a:lvl1pPr>
              <a:defRPr>
                <a:solidFill>
                  <a:schemeClr val="tx2"/>
                </a:solidFill>
              </a:defRPr>
            </a:lvl1pPr>
          </a:lstStyle>
          <a:p>
            <a:r>
              <a:rPr lang="nl-NL" smtClean="0"/>
              <a:t>Klik om de stijl te bewerken</a:t>
            </a:r>
            <a:endParaRPr lang="en-US" dirty="0"/>
          </a:p>
        </p:txBody>
      </p:sp>
      <p:grpSp>
        <p:nvGrpSpPr>
          <p:cNvPr id="13" name="Group 12"/>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8" name="Content Placeholder 7"/>
          <p:cNvSpPr>
            <a:spLocks noGrp="1"/>
          </p:cNvSpPr>
          <p:nvPr>
            <p:ph sz="quarter" idx="13"/>
          </p:nvPr>
        </p:nvSpPr>
        <p:spPr>
          <a:xfrm>
            <a:off x="685800" y="2240280"/>
            <a:ext cx="3803904" cy="3877056"/>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10" name="Content Placeholder 9"/>
          <p:cNvSpPr>
            <a:spLocks noGrp="1"/>
          </p:cNvSpPr>
          <p:nvPr>
            <p:ph sz="quarter" idx="14"/>
          </p:nvPr>
        </p:nvSpPr>
        <p:spPr>
          <a:xfrm>
            <a:off x="4645151" y="2240280"/>
            <a:ext cx="3803904" cy="3877056"/>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a:p>
        </p:txBody>
      </p:sp>
      <p:sp>
        <p:nvSpPr>
          <p:cNvPr id="3" name="Text Placeholder 2"/>
          <p:cNvSpPr>
            <a:spLocks noGrp="1"/>
          </p:cNvSpPr>
          <p:nvPr>
            <p:ph type="body" idx="1"/>
          </p:nvPr>
        </p:nvSpPr>
        <p:spPr>
          <a:xfrm>
            <a:off x="1051560" y="2240280"/>
            <a:ext cx="3442446"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688488" y="2947595"/>
            <a:ext cx="3803904"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5002306" y="2240280"/>
            <a:ext cx="3447288"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4645026" y="2944368"/>
            <a:ext cx="3799728"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1402B7DA-1873-4C25-AD06-F9E50A0554CD}" type="datetimeFigureOut">
              <a:rPr lang="nl-NL" smtClean="0"/>
              <a:t>8-4-2013</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C05BDA4F-3AF0-4284-9FA5-C174E399320E}" type="slidenum">
              <a:rPr lang="nl-NL" smtClean="0"/>
              <a:t>‹nr.›</a:t>
            </a:fld>
            <a:endParaRPr lang="nl-NL"/>
          </a:p>
        </p:txBody>
      </p:sp>
      <p:grpSp>
        <p:nvGrpSpPr>
          <p:cNvPr id="14" name="Group 13"/>
          <p:cNvGrpSpPr/>
          <p:nvPr/>
        </p:nvGrpSpPr>
        <p:grpSpPr>
          <a:xfrm>
            <a:off x="1172584" y="1392217"/>
            <a:ext cx="6779110" cy="923330"/>
            <a:chOff x="1172584" y="1381459"/>
            <a:chExt cx="6779110" cy="923330"/>
          </a:xfrm>
        </p:grpSpPr>
        <p:sp>
          <p:nvSpPr>
            <p:cNvPr id="16" name="TextBox 15"/>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7" name="Straight Connector 16"/>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1402B7DA-1873-4C25-AD06-F9E50A0554CD}" type="datetimeFigureOut">
              <a:rPr lang="nl-NL" smtClean="0"/>
              <a:t>8-4-2013</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C05BDA4F-3AF0-4284-9FA5-C174E399320E}" type="slidenum">
              <a:rPr lang="nl-NL" smtClean="0"/>
              <a:t>‹nr.›</a:t>
            </a:fld>
            <a:endParaRPr lang="nl-NL"/>
          </a:p>
        </p:txBody>
      </p:sp>
      <p:grpSp>
        <p:nvGrpSpPr>
          <p:cNvPr id="10" name="Group 9"/>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02B7DA-1873-4C25-AD06-F9E50A0554CD}" type="datetimeFigureOut">
              <a:rPr lang="nl-NL" smtClean="0"/>
              <a:t>8-4-2013</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C05BDA4F-3AF0-4284-9FA5-C174E399320E}" type="slidenum">
              <a:rPr lang="nl-NL" smtClean="0"/>
              <a:t>‹nr.›</a:t>
            </a:fld>
            <a:endParaRPr lang="nl-NL"/>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5034579" y="1678195"/>
            <a:ext cx="3422483" cy="1886921"/>
          </a:xfrm>
        </p:spPr>
        <p:txBody>
          <a:bodyPr anchor="b"/>
          <a:lstStyle>
            <a:lvl1pPr algn="l">
              <a:defRPr sz="2800" b="0"/>
            </a:lvl1pPr>
          </a:lstStyle>
          <a:p>
            <a:r>
              <a:rPr lang="nl-NL" smtClean="0"/>
              <a:t>Klik om de stijl te bewerken</a:t>
            </a:r>
            <a:endParaRPr lang="en-US"/>
          </a:p>
        </p:txBody>
      </p:sp>
      <p:sp>
        <p:nvSpPr>
          <p:cNvPr id="3" name="Content Placeholder 2"/>
          <p:cNvSpPr>
            <a:spLocks noGrp="1"/>
          </p:cNvSpPr>
          <p:nvPr>
            <p:ph idx="1"/>
          </p:nvPr>
        </p:nvSpPr>
        <p:spPr>
          <a:xfrm>
            <a:off x="692001" y="559398"/>
            <a:ext cx="4116667" cy="5566765"/>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5034579" y="3603812"/>
            <a:ext cx="3411725" cy="2517289"/>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402B7DA-1873-4C25-AD06-F9E50A0554CD}" type="datetimeFigureOut">
              <a:rPr lang="nl-NL" smtClean="0"/>
              <a:t>8-4-2013</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C05BDA4F-3AF0-4284-9FA5-C174E399320E}" type="slidenum">
              <a:rPr lang="nl-NL" smtClean="0"/>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1402B7DA-1873-4C25-AD06-F9E50A0554CD}" type="datetimeFigureOut">
              <a:rPr lang="nl-NL" smtClean="0"/>
              <a:t>8-4-2013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5BDA4F-3AF0-4284-9FA5-C174E399320E}" type="slidenum">
              <a:rPr lang="nl-NL" smtClean="0"/>
              <a:t>‹nr.›</a:t>
            </a:fld>
            <a:endParaRPr lang="nl-NL"/>
          </a:p>
        </p:txBody>
      </p:sp>
    </p:spTree>
    <p:extLst>
      <p:ext uri="{BB962C8B-B14F-4D97-AF65-F5344CB8AC3E}">
        <p14:creationId xmlns:p14="http://schemas.microsoft.com/office/powerpoint/2010/main" val="32927242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77731" y="4668818"/>
            <a:ext cx="7767021" cy="644729"/>
          </a:xfrm>
        </p:spPr>
        <p:txBody>
          <a:bodyPr anchor="b"/>
          <a:lstStyle>
            <a:lvl1pPr algn="ctr">
              <a:defRPr sz="2800" b="0"/>
            </a:lvl1pPr>
          </a:lstStyle>
          <a:p>
            <a:r>
              <a:rPr lang="nl-NL" smtClean="0"/>
              <a:t>Klik om de stijl te bewerken</a:t>
            </a:r>
            <a:endParaRPr lang="en-US"/>
          </a:p>
        </p:txBody>
      </p:sp>
      <p:sp>
        <p:nvSpPr>
          <p:cNvPr id="3" name="Picture Placeholder 2"/>
          <p:cNvSpPr>
            <a:spLocks noGrp="1"/>
          </p:cNvSpPr>
          <p:nvPr>
            <p:ph type="pic" idx="1"/>
          </p:nvPr>
        </p:nvSpPr>
        <p:spPr>
          <a:xfrm rot="240000">
            <a:off x="2183792" y="666965"/>
            <a:ext cx="4772156" cy="359801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688489" y="5324306"/>
            <a:ext cx="7756264" cy="80486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402B7DA-1873-4C25-AD06-F9E50A0554CD}" type="datetimeFigureOut">
              <a:rPr lang="nl-NL" smtClean="0"/>
              <a:t>8-4-2013</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C05BDA4F-3AF0-4284-9FA5-C174E399320E}" type="slidenum">
              <a:rPr lang="nl-NL" smtClean="0"/>
              <a:t>‹nr.›</a:t>
            </a:fld>
            <a:endParaRPr lang="nl-NL"/>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3" name="Vertical Text Placeholder 2"/>
          <p:cNvSpPr>
            <a:spLocks noGrp="1"/>
          </p:cNvSpPr>
          <p:nvPr>
            <p:ph type="body" orient="vert" idx="1"/>
          </p:nvPr>
        </p:nvSpPr>
        <p:spPr/>
        <p:txBody>
          <a:bodyPr vert="eaVert" anchor="ct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1402B7DA-1873-4C25-AD06-F9E50A0554CD}" type="datetimeFigureOut">
              <a:rPr lang="nl-NL" smtClean="0"/>
              <a:t>8-4-2013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05BDA4F-3AF0-4284-9FA5-C174E399320E}" type="slidenum">
              <a:rPr lang="nl-NL" smtClean="0"/>
              <a:t>‹nr.›</a:t>
            </a:fld>
            <a:endParaRPr lang="nl-NL"/>
          </a:p>
        </p:txBody>
      </p:sp>
      <p:grpSp>
        <p:nvGrpSpPr>
          <p:cNvPr id="11" name="Group 10"/>
          <p:cNvGrpSpPr/>
          <p:nvPr/>
        </p:nvGrpSpPr>
        <p:grpSpPr>
          <a:xfrm>
            <a:off x="1172584" y="1392217"/>
            <a:ext cx="6779110" cy="923330"/>
            <a:chOff x="1172584" y="1381459"/>
            <a:chExt cx="6779110" cy="923330"/>
          </a:xfrm>
        </p:grpSpPr>
        <p:sp>
          <p:nvSpPr>
            <p:cNvPr id="15" name="TextBox 14"/>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6" name="Straight Connector 15"/>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6560" y="559398"/>
            <a:ext cx="1678193" cy="5566765"/>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688488" y="849854"/>
            <a:ext cx="5507917" cy="5023821"/>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1402B7DA-1873-4C25-AD06-F9E50A0554CD}" type="datetimeFigureOut">
              <a:rPr lang="nl-NL" smtClean="0"/>
              <a:t>8-4-2013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05BDA4F-3AF0-4284-9FA5-C174E399320E}" type="slidenum">
              <a:rPr lang="nl-NL" smtClean="0"/>
              <a:t>‹nr.›</a:t>
            </a:fld>
            <a:endParaRPr lang="nl-NL"/>
          </a:p>
        </p:txBody>
      </p:sp>
      <p:grpSp>
        <p:nvGrpSpPr>
          <p:cNvPr id="11" name="Group 10"/>
          <p:cNvGrpSpPr/>
          <p:nvPr/>
        </p:nvGrpSpPr>
        <p:grpSpPr>
          <a:xfrm rot="5400000">
            <a:off x="3909050" y="2880823"/>
            <a:ext cx="5480154" cy="923330"/>
            <a:chOff x="1815339" y="1381459"/>
            <a:chExt cx="5480154" cy="923330"/>
          </a:xfrm>
        </p:grpSpPr>
        <p:sp>
          <p:nvSpPr>
            <p:cNvPr id="12" name="TextBox 11"/>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009442" y="3307355"/>
            <a:ext cx="7117180" cy="1470025"/>
          </a:xfrm>
        </p:spPr>
        <p:txBody>
          <a:bodyPr anchor="b"/>
          <a:lstStyle>
            <a:lvl1pPr>
              <a:defRPr sz="4000"/>
            </a:lvl1pPr>
          </a:lstStyle>
          <a:p>
            <a:r>
              <a:rPr lang="nl-NL" smtClean="0"/>
              <a:t>Klik om de stijl te bewerken</a:t>
            </a:r>
            <a:endParaRPr lang="en-US" dirty="0"/>
          </a:p>
        </p:txBody>
      </p:sp>
      <p:sp>
        <p:nvSpPr>
          <p:cNvPr id="3" name="Subtitle 2"/>
          <p:cNvSpPr>
            <a:spLocks noGrp="1"/>
          </p:cNvSpPr>
          <p:nvPr>
            <p:ph type="subTitle" idx="1"/>
          </p:nvPr>
        </p:nvSpPr>
        <p:spPr>
          <a:xfrm>
            <a:off x="1009442" y="4777380"/>
            <a:ext cx="7117180" cy="861420"/>
          </a:xfrm>
        </p:spPr>
        <p:txBody>
          <a:bodyPr anchor="t">
            <a:normAutofit/>
          </a:bodyPr>
          <a:lstStyle>
            <a:lvl1pPr marL="0" indent="0" algn="l">
              <a:buNone/>
              <a:defRPr sz="20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p:txBody>
          <a:bodyPr/>
          <a:lstStyle/>
          <a:p>
            <a:fld id="{1402B7DA-1873-4C25-AD06-F9E50A0554CD}" type="datetimeFigureOut">
              <a:rPr lang="nl-NL" smtClean="0"/>
              <a:t>8-4-2013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05BDA4F-3AF0-4284-9FA5-C174E399320E}" type="slidenum">
              <a:rPr lang="nl-NL" smtClean="0"/>
              <a:t>‹nr.›</a:t>
            </a:fld>
            <a:endParaRPr lang="nl-NL"/>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3" name="Content Placeholder 2"/>
          <p:cNvSpPr>
            <a:spLocks noGrp="1"/>
          </p:cNvSpPr>
          <p:nvPr>
            <p:ph idx="1"/>
          </p:nvPr>
        </p:nvSpPr>
        <p:spPr/>
        <p:txBody>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smtClean="0"/>
          </a:p>
        </p:txBody>
      </p:sp>
      <p:sp>
        <p:nvSpPr>
          <p:cNvPr id="4" name="Date Placeholder 3"/>
          <p:cNvSpPr>
            <a:spLocks noGrp="1"/>
          </p:cNvSpPr>
          <p:nvPr>
            <p:ph type="dt" sz="half" idx="10"/>
          </p:nvPr>
        </p:nvSpPr>
        <p:spPr/>
        <p:txBody>
          <a:bodyPr/>
          <a:lstStyle/>
          <a:p>
            <a:fld id="{1402B7DA-1873-4C25-AD06-F9E50A0554CD}" type="datetimeFigureOut">
              <a:rPr lang="nl-NL" smtClean="0"/>
              <a:t>8-4-2013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05BDA4F-3AF0-4284-9FA5-C174E399320E}" type="slidenum">
              <a:rPr lang="nl-NL" smtClean="0"/>
              <a:t>‹nr.›</a:t>
            </a:fld>
            <a:endParaRPr lang="nl-NL"/>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1009443" y="3308581"/>
            <a:ext cx="7117178" cy="1468800"/>
          </a:xfrm>
        </p:spPr>
        <p:txBody>
          <a:bodyPr anchor="b"/>
          <a:lstStyle>
            <a:lvl1pPr algn="r">
              <a:defRPr sz="3200" b="0" cap="none"/>
            </a:lvl1pPr>
          </a:lstStyle>
          <a:p>
            <a:r>
              <a:rPr lang="nl-NL" smtClean="0"/>
              <a:t>Klik om de stijl te bewerken</a:t>
            </a:r>
            <a:endParaRPr lang="en-US"/>
          </a:p>
        </p:txBody>
      </p:sp>
      <p:sp>
        <p:nvSpPr>
          <p:cNvPr id="3" name="Text Placeholder 2"/>
          <p:cNvSpPr>
            <a:spLocks noGrp="1"/>
          </p:cNvSpPr>
          <p:nvPr>
            <p:ph type="body" idx="1"/>
          </p:nvPr>
        </p:nvSpPr>
        <p:spPr>
          <a:xfrm>
            <a:off x="1009443" y="4777381"/>
            <a:ext cx="7117178" cy="860400"/>
          </a:xfrm>
        </p:spPr>
        <p:txBody>
          <a:bodyPr anchor="t">
            <a:normAutofit/>
          </a:bodyPr>
          <a:lstStyle>
            <a:lvl1pPr marL="0" indent="0" algn="r">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402B7DA-1873-4C25-AD06-F9E50A0554CD}" type="datetimeFigureOut">
              <a:rPr lang="nl-NL" smtClean="0"/>
              <a:t>8-4-2013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05BDA4F-3AF0-4284-9FA5-C174E399320E}" type="slidenum">
              <a:rPr lang="nl-NL" smtClean="0"/>
              <a:t>‹nr.›</a:t>
            </a:fld>
            <a:endParaRPr lang="nl-NL"/>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a:xfrm>
            <a:off x="1009443" y="675724"/>
            <a:ext cx="7123080" cy="924475"/>
          </a:xfrm>
        </p:spPr>
        <p:txBody>
          <a:bodyPr/>
          <a:lstStyle/>
          <a:p>
            <a:r>
              <a:rPr lang="nl-NL" smtClean="0"/>
              <a:t>Klik om de stijl te bewerken</a:t>
            </a:r>
            <a:endParaRPr lang="en-US"/>
          </a:p>
        </p:txBody>
      </p:sp>
      <p:sp>
        <p:nvSpPr>
          <p:cNvPr id="3" name="Content Placeholder 2"/>
          <p:cNvSpPr>
            <a:spLocks noGrp="1"/>
          </p:cNvSpPr>
          <p:nvPr>
            <p:ph sz="half" idx="1"/>
          </p:nvPr>
        </p:nvSpPr>
        <p:spPr>
          <a:xfrm>
            <a:off x="1009442" y="1809749"/>
            <a:ext cx="3471277" cy="405130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Content Placeholder 3"/>
          <p:cNvSpPr>
            <a:spLocks noGrp="1"/>
          </p:cNvSpPr>
          <p:nvPr>
            <p:ph sz="half" idx="2"/>
          </p:nvPr>
        </p:nvSpPr>
        <p:spPr>
          <a:xfrm>
            <a:off x="4663281" y="1809749"/>
            <a:ext cx="3469242" cy="4051302"/>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1402B7DA-1873-4C25-AD06-F9E50A0554CD}" type="datetimeFigureOut">
              <a:rPr lang="nl-NL" smtClean="0"/>
              <a:t>8-4-2013</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C05BDA4F-3AF0-4284-9FA5-C174E399320E}" type="slidenum">
              <a:rPr lang="nl-NL" smtClean="0"/>
              <a:t>‹nr.›</a:t>
            </a:fld>
            <a:endParaRPr lang="nl-NL"/>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a:p>
        </p:txBody>
      </p:sp>
      <p:sp>
        <p:nvSpPr>
          <p:cNvPr id="3" name="Text Placeholder 2"/>
          <p:cNvSpPr>
            <a:spLocks noGrp="1"/>
          </p:cNvSpPr>
          <p:nvPr>
            <p:ph type="body" idx="1"/>
          </p:nvPr>
        </p:nvSpPr>
        <p:spPr>
          <a:xfrm>
            <a:off x="1009442" y="1812927"/>
            <a:ext cx="3471277"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1009442" y="2389189"/>
            <a:ext cx="3471277" cy="347186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5" name="Text Placeholder 4"/>
          <p:cNvSpPr>
            <a:spLocks noGrp="1"/>
          </p:cNvSpPr>
          <p:nvPr>
            <p:ph type="body" sz="quarter" idx="3"/>
          </p:nvPr>
        </p:nvSpPr>
        <p:spPr>
          <a:xfrm>
            <a:off x="4663280" y="1812927"/>
            <a:ext cx="3471275"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4663280" y="2389189"/>
            <a:ext cx="3471275" cy="347186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7" name="Date Placeholder 6"/>
          <p:cNvSpPr>
            <a:spLocks noGrp="1"/>
          </p:cNvSpPr>
          <p:nvPr>
            <p:ph type="dt" sz="half" idx="10"/>
          </p:nvPr>
        </p:nvSpPr>
        <p:spPr/>
        <p:txBody>
          <a:bodyPr/>
          <a:lstStyle/>
          <a:p>
            <a:fld id="{1402B7DA-1873-4C25-AD06-F9E50A0554CD}" type="datetimeFigureOut">
              <a:rPr lang="nl-NL" smtClean="0"/>
              <a:t>8-4-2013</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C05BDA4F-3AF0-4284-9FA5-C174E399320E}" type="slidenum">
              <a:rPr lang="nl-NL" smtClean="0"/>
              <a:t>‹nr.›</a:t>
            </a:fld>
            <a:endParaRPr lang="nl-NL"/>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3" name="Date Placeholder 2"/>
          <p:cNvSpPr>
            <a:spLocks noGrp="1"/>
          </p:cNvSpPr>
          <p:nvPr>
            <p:ph type="dt" sz="half" idx="10"/>
          </p:nvPr>
        </p:nvSpPr>
        <p:spPr/>
        <p:txBody>
          <a:bodyPr/>
          <a:lstStyle/>
          <a:p>
            <a:fld id="{1402B7DA-1873-4C25-AD06-F9E50A0554CD}" type="datetimeFigureOut">
              <a:rPr lang="nl-NL" smtClean="0"/>
              <a:t>8-4-2013</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C05BDA4F-3AF0-4284-9FA5-C174E399320E}" type="slidenum">
              <a:rPr lang="nl-NL" smtClean="0"/>
              <a:t>‹nr.›</a:t>
            </a:fld>
            <a:endParaRPr lang="nl-NL"/>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02B7DA-1873-4C25-AD06-F9E50A0554CD}" type="datetimeFigureOut">
              <a:rPr lang="nl-NL" smtClean="0"/>
              <a:t>8-4-2013</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C05BDA4F-3AF0-4284-9FA5-C174E399320E}" type="slidenum">
              <a:rPr lang="nl-NL" smtClean="0"/>
              <a:t>‹nr.›</a:t>
            </a:fld>
            <a:endParaRPr lang="nl-NL"/>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1402B7DA-1873-4C25-AD06-F9E50A0554CD}" type="datetimeFigureOut">
              <a:rPr lang="nl-NL" smtClean="0"/>
              <a:t>8-4-2013</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5BDA4F-3AF0-4284-9FA5-C174E399320E}" type="slidenum">
              <a:rPr lang="nl-NL" smtClean="0"/>
              <a:t>‹nr.›</a:t>
            </a:fld>
            <a:endParaRPr lang="nl-NL"/>
          </a:p>
        </p:txBody>
      </p:sp>
    </p:spTree>
    <p:extLst>
      <p:ext uri="{BB962C8B-B14F-4D97-AF65-F5344CB8AC3E}">
        <p14:creationId xmlns:p14="http://schemas.microsoft.com/office/powerpoint/2010/main" val="32122243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009442" y="446087"/>
            <a:ext cx="2660650" cy="1185861"/>
          </a:xfrm>
        </p:spPr>
        <p:txBody>
          <a:bodyPr anchor="b"/>
          <a:lstStyle>
            <a:lvl1pPr algn="l">
              <a:defRPr sz="2400" b="0"/>
            </a:lvl1pPr>
          </a:lstStyle>
          <a:p>
            <a:r>
              <a:rPr lang="nl-NL" smtClean="0"/>
              <a:t>Klik om de stijl te bewerken</a:t>
            </a:r>
            <a:endParaRPr lang="en-US"/>
          </a:p>
        </p:txBody>
      </p:sp>
      <p:sp>
        <p:nvSpPr>
          <p:cNvPr id="3" name="Content Placeholder 2"/>
          <p:cNvSpPr>
            <a:spLocks noGrp="1"/>
          </p:cNvSpPr>
          <p:nvPr>
            <p:ph idx="1"/>
          </p:nvPr>
        </p:nvSpPr>
        <p:spPr>
          <a:xfrm>
            <a:off x="3852654" y="446087"/>
            <a:ext cx="4279869" cy="5414963"/>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Text Placeholder 3"/>
          <p:cNvSpPr>
            <a:spLocks noGrp="1"/>
          </p:cNvSpPr>
          <p:nvPr>
            <p:ph type="body" sz="half" idx="2"/>
          </p:nvPr>
        </p:nvSpPr>
        <p:spPr>
          <a:xfrm>
            <a:off x="1009442" y="1631949"/>
            <a:ext cx="2660650" cy="4229099"/>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402B7DA-1873-4C25-AD06-F9E50A0554CD}" type="datetimeFigureOut">
              <a:rPr lang="nl-NL" smtClean="0"/>
              <a:t>8-4-2013</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C05BDA4F-3AF0-4284-9FA5-C174E399320E}" type="slidenum">
              <a:rPr lang="nl-NL" smtClean="0"/>
              <a:t>‹nr.›</a:t>
            </a:fld>
            <a:endParaRPr lang="nl-NL"/>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009443" y="1387058"/>
            <a:ext cx="3297953" cy="1113254"/>
          </a:xfrm>
        </p:spPr>
        <p:txBody>
          <a:bodyPr anchor="b">
            <a:normAutofit/>
          </a:bodyPr>
          <a:lstStyle>
            <a:lvl1pPr algn="l">
              <a:defRPr sz="2400" b="0"/>
            </a:lvl1pPr>
          </a:lstStyle>
          <a:p>
            <a:r>
              <a:rPr lang="nl-NL" smtClean="0"/>
              <a:t>Klik om de stijl te bewerken</a:t>
            </a:r>
            <a:endParaRPr lang="en-US"/>
          </a:p>
        </p:txBody>
      </p:sp>
      <p:sp>
        <p:nvSpPr>
          <p:cNvPr id="4" name="Text Placeholder 3"/>
          <p:cNvSpPr>
            <a:spLocks noGrp="1"/>
          </p:cNvSpPr>
          <p:nvPr>
            <p:ph type="body" sz="half" idx="2"/>
          </p:nvPr>
        </p:nvSpPr>
        <p:spPr>
          <a:xfrm>
            <a:off x="1009443" y="2500312"/>
            <a:ext cx="3297954" cy="2530200"/>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1402B7DA-1873-4C25-AD06-F9E50A0554CD}" type="datetimeFigureOut">
              <a:rPr lang="nl-NL" smtClean="0"/>
              <a:t>8-4-2013</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C05BDA4F-3AF0-4284-9FA5-C174E399320E}" type="slidenum">
              <a:rPr lang="nl-NL" smtClean="0"/>
              <a:t>‹nr.›</a:t>
            </a:fld>
            <a:endParaRPr lang="nl-NL"/>
          </a:p>
        </p:txBody>
      </p:sp>
      <p:grpSp>
        <p:nvGrpSpPr>
          <p:cNvPr id="16" name="Group 15"/>
          <p:cNvGrpSpPr/>
          <p:nvPr/>
        </p:nvGrpSpPr>
        <p:grpSpPr>
          <a:xfrm>
            <a:off x="4516154" y="994387"/>
            <a:ext cx="1847138" cy="1530439"/>
            <a:chOff x="4718762" y="993075"/>
            <a:chExt cx="1847138" cy="1530439"/>
          </a:xfrm>
        </p:grpSpPr>
        <p:sp>
          <p:nvSpPr>
            <p:cNvPr id="32" name="Oval 31"/>
            <p:cNvSpPr/>
            <p:nvPr/>
          </p:nvSpPr>
          <p:spPr>
            <a:xfrm>
              <a:off x="5479247" y="1436861"/>
              <a:ext cx="1086653" cy="1086653"/>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650541" y="1411791"/>
              <a:ext cx="830365" cy="830365"/>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256184" y="1894454"/>
              <a:ext cx="602364" cy="602364"/>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424145" y="1811313"/>
              <a:ext cx="489588" cy="489588"/>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718762" y="2083426"/>
              <a:ext cx="256601" cy="256601"/>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132091" y="993075"/>
              <a:ext cx="256601" cy="256601"/>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59596" y="1894454"/>
              <a:ext cx="197439" cy="197439"/>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148801" y="1060593"/>
              <a:ext cx="197439" cy="197439"/>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Picture Placeholder 17"/>
          <p:cNvSpPr>
            <a:spLocks noGrp="1"/>
          </p:cNvSpPr>
          <p:nvPr>
            <p:ph type="pic" sz="quarter" idx="14"/>
          </p:nvPr>
        </p:nvSpPr>
        <p:spPr>
          <a:xfrm>
            <a:off x="4674192" y="1601512"/>
            <a:ext cx="3429000" cy="3429000"/>
          </a:xfrm>
          <a:prstGeom prst="ellipse">
            <a:avLst/>
          </a:prstGeom>
          <a:ln w="76200">
            <a:solidFill>
              <a:schemeClr val="tx2">
                <a:lumMod val="75000"/>
              </a:schemeClr>
            </a:solidFill>
          </a:ln>
        </p:spPr>
        <p:txBody>
          <a:bodyPr/>
          <a:lstStyle/>
          <a:p>
            <a:r>
              <a:rPr lang="nl-NL" smtClean="0"/>
              <a:t>Klik op het pictogram als u een afbeelding wilt toevoegen</a:t>
            </a:r>
            <a:endParaRPr lang="en-US"/>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a:p>
        </p:txBody>
      </p:sp>
      <p:sp>
        <p:nvSpPr>
          <p:cNvPr id="3" name="Vertical Text Placeholder 2"/>
          <p:cNvSpPr>
            <a:spLocks noGrp="1"/>
          </p:cNvSpPr>
          <p:nvPr>
            <p:ph type="body" orient="vert" idx="1"/>
          </p:nvPr>
        </p:nvSpPr>
        <p:spPr>
          <a:xfrm>
            <a:off x="1009443" y="1807361"/>
            <a:ext cx="7123080" cy="4051437"/>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1402B7DA-1873-4C25-AD06-F9E50A0554CD}" type="datetimeFigureOut">
              <a:rPr lang="nl-NL" smtClean="0"/>
              <a:t>8-4-2013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05BDA4F-3AF0-4284-9FA5-C174E399320E}" type="slidenum">
              <a:rPr lang="nl-NL" smtClean="0"/>
              <a:t>‹nr.›</a:t>
            </a:fld>
            <a:endParaRPr lang="nl-NL"/>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1" y="675723"/>
            <a:ext cx="1472962" cy="5185328"/>
          </a:xfrm>
        </p:spPr>
        <p:txBody>
          <a:bodyPr vert="eaVert"/>
          <a:lstStyle/>
          <a:p>
            <a:r>
              <a:rPr lang="nl-NL" smtClean="0"/>
              <a:t>Klik om de stijl te bewerken</a:t>
            </a:r>
            <a:endParaRPr lang="en-US"/>
          </a:p>
        </p:txBody>
      </p:sp>
      <p:sp>
        <p:nvSpPr>
          <p:cNvPr id="3" name="Vertical Text Placeholder 2"/>
          <p:cNvSpPr>
            <a:spLocks noGrp="1"/>
          </p:cNvSpPr>
          <p:nvPr>
            <p:ph type="body" orient="vert" idx="1"/>
          </p:nvPr>
        </p:nvSpPr>
        <p:spPr>
          <a:xfrm>
            <a:off x="1009442" y="675723"/>
            <a:ext cx="5467557" cy="5185327"/>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10"/>
          </p:nvPr>
        </p:nvSpPr>
        <p:spPr/>
        <p:txBody>
          <a:bodyPr/>
          <a:lstStyle/>
          <a:p>
            <a:fld id="{1402B7DA-1873-4C25-AD06-F9E50A0554CD}" type="datetimeFigureOut">
              <a:rPr lang="nl-NL" smtClean="0"/>
              <a:t>8-4-2013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05BDA4F-3AF0-4284-9FA5-C174E399320E}" type="slidenum">
              <a:rPr lang="nl-NL" smtClean="0"/>
              <a:t>‹nr.›</a:t>
            </a:fld>
            <a:endParaRPr lang="nl-NL"/>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1402B7DA-1873-4C25-AD06-F9E50A0554CD}" type="datetimeFigureOut">
              <a:rPr lang="nl-NL" smtClean="0"/>
              <a:t>8-4-2013</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5BDA4F-3AF0-4284-9FA5-C174E399320E}" type="slidenum">
              <a:rPr lang="nl-NL" smtClean="0"/>
              <a:t>‹nr.›</a:t>
            </a:fld>
            <a:endParaRPr lang="nl-NL"/>
          </a:p>
        </p:txBody>
      </p:sp>
    </p:spTree>
    <p:extLst>
      <p:ext uri="{BB962C8B-B14F-4D97-AF65-F5344CB8AC3E}">
        <p14:creationId xmlns:p14="http://schemas.microsoft.com/office/powerpoint/2010/main" val="77437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1402B7DA-1873-4C25-AD06-F9E50A0554CD}" type="datetimeFigureOut">
              <a:rPr lang="nl-NL" smtClean="0"/>
              <a:t>8-4-2013</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5BDA4F-3AF0-4284-9FA5-C174E399320E}" type="slidenum">
              <a:rPr lang="nl-NL" smtClean="0"/>
              <a:t>‹nr.›</a:t>
            </a:fld>
            <a:endParaRPr lang="nl-NL"/>
          </a:p>
        </p:txBody>
      </p:sp>
    </p:spTree>
    <p:extLst>
      <p:ext uri="{BB962C8B-B14F-4D97-AF65-F5344CB8AC3E}">
        <p14:creationId xmlns:p14="http://schemas.microsoft.com/office/powerpoint/2010/main" val="2669652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1402B7DA-1873-4C25-AD06-F9E50A0554CD}" type="datetimeFigureOut">
              <a:rPr lang="nl-NL" smtClean="0"/>
              <a:t>8-4-2013</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5BDA4F-3AF0-4284-9FA5-C174E399320E}" type="slidenum">
              <a:rPr lang="nl-NL" smtClean="0"/>
              <a:t>‹nr.›</a:t>
            </a:fld>
            <a:endParaRPr lang="nl-NL"/>
          </a:p>
        </p:txBody>
      </p:sp>
    </p:spTree>
    <p:extLst>
      <p:ext uri="{BB962C8B-B14F-4D97-AF65-F5344CB8AC3E}">
        <p14:creationId xmlns:p14="http://schemas.microsoft.com/office/powerpoint/2010/main" val="531598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1402B7DA-1873-4C25-AD06-F9E50A0554CD}" type="datetimeFigureOut">
              <a:rPr lang="nl-NL" smtClean="0"/>
              <a:t>8-4-2013</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5BDA4F-3AF0-4284-9FA5-C174E399320E}" type="slidenum">
              <a:rPr lang="nl-NL" smtClean="0"/>
              <a:t>‹nr.›</a:t>
            </a:fld>
            <a:endParaRPr lang="nl-NL"/>
          </a:p>
        </p:txBody>
      </p:sp>
    </p:spTree>
    <p:extLst>
      <p:ext uri="{BB962C8B-B14F-4D97-AF65-F5344CB8AC3E}">
        <p14:creationId xmlns:p14="http://schemas.microsoft.com/office/powerpoint/2010/main" val="1220676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1402B7DA-1873-4C25-AD06-F9E50A0554CD}" type="datetimeFigureOut">
              <a:rPr lang="nl-NL" smtClean="0"/>
              <a:t>8-4-2013</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5BDA4F-3AF0-4284-9FA5-C174E399320E}" type="slidenum">
              <a:rPr lang="nl-NL" smtClean="0"/>
              <a:t>‹nr.›</a:t>
            </a:fld>
            <a:endParaRPr lang="nl-NL"/>
          </a:p>
        </p:txBody>
      </p:sp>
    </p:spTree>
    <p:extLst>
      <p:ext uri="{BB962C8B-B14F-4D97-AF65-F5344CB8AC3E}">
        <p14:creationId xmlns:p14="http://schemas.microsoft.com/office/powerpoint/2010/main" val="703221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1402B7DA-1873-4C25-AD06-F9E50A0554CD}" type="datetimeFigureOut">
              <a:rPr lang="nl-NL" smtClean="0"/>
              <a:t>8-4-2013</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5BDA4F-3AF0-4284-9FA5-C174E399320E}" type="slidenum">
              <a:rPr lang="nl-NL" smtClean="0"/>
              <a:t>‹nr.›</a:t>
            </a:fld>
            <a:endParaRPr lang="nl-NL"/>
          </a:p>
        </p:txBody>
      </p:sp>
    </p:spTree>
    <p:extLst>
      <p:ext uri="{BB962C8B-B14F-4D97-AF65-F5344CB8AC3E}">
        <p14:creationId xmlns:p14="http://schemas.microsoft.com/office/powerpoint/2010/main" val="3241719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02B7DA-1873-4C25-AD06-F9E50A0554CD}" type="datetimeFigureOut">
              <a:rPr lang="nl-NL" smtClean="0"/>
              <a:t>8-4-2013</a:t>
            </a:fld>
            <a:endParaRPr lang="nl-NL"/>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5BDA4F-3AF0-4284-9FA5-C174E399320E}" type="slidenum">
              <a:rPr lang="nl-NL" smtClean="0"/>
              <a:t>‹nr.›</a:t>
            </a:fld>
            <a:endParaRPr lang="nl-NL"/>
          </a:p>
        </p:txBody>
      </p:sp>
    </p:spTree>
    <p:extLst>
      <p:ext uri="{BB962C8B-B14F-4D97-AF65-F5344CB8AC3E}">
        <p14:creationId xmlns:p14="http://schemas.microsoft.com/office/powerpoint/2010/main" val="1557333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88490" y="570156"/>
            <a:ext cx="7756263" cy="1054250"/>
          </a:xfrm>
          <a:prstGeom prst="rect">
            <a:avLst/>
          </a:prstGeom>
        </p:spPr>
        <p:txBody>
          <a:bodyPr vert="horz" lIns="91440" tIns="45720" rIns="91440" bIns="45720" rtlCol="0" anchor="ctr">
            <a:noAutofit/>
          </a:bodyPr>
          <a:lstStyle/>
          <a:p>
            <a:r>
              <a:rPr lang="nl-NL" smtClean="0"/>
              <a:t>Klik om de stijl te bewerken</a:t>
            </a:r>
            <a:endParaRPr lang="en-US" dirty="0"/>
          </a:p>
        </p:txBody>
      </p:sp>
      <p:sp>
        <p:nvSpPr>
          <p:cNvPr id="3" name="Text Placeholder 2"/>
          <p:cNvSpPr>
            <a:spLocks noGrp="1"/>
          </p:cNvSpPr>
          <p:nvPr>
            <p:ph type="body" idx="1"/>
          </p:nvPr>
        </p:nvSpPr>
        <p:spPr>
          <a:xfrm>
            <a:off x="699247" y="2248347"/>
            <a:ext cx="7745505" cy="3877815"/>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1402B7DA-1873-4C25-AD06-F9E50A0554CD}" type="datetimeFigureOut">
              <a:rPr lang="nl-NL" smtClean="0"/>
              <a:t>8-4-2013</a:t>
            </a:fld>
            <a:endParaRPr lang="nl-NL"/>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nl-NL"/>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C05BDA4F-3AF0-4284-9FA5-C174E399320E}" type="slidenum">
              <a:rPr lang="nl-NL" smtClean="0"/>
              <a:t>‹nr.›</a:t>
            </a:fld>
            <a:endParaRPr lang="nl-NL"/>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56" name="Oval 55"/>
          <p:cNvSpPr>
            <a:spLocks noChangeAspect="1"/>
          </p:cNvSpPr>
          <p:nvPr/>
        </p:nvSpPr>
        <p:spPr>
          <a:xfrm>
            <a:off x="-69625" y="4042576"/>
            <a:ext cx="1743945" cy="1909234"/>
          </a:xfrm>
          <a:custGeom>
            <a:avLst/>
            <a:gdLst/>
            <a:ahLst/>
            <a:cxnLst/>
            <a:rect l="l" t="t" r="r" b="b"/>
            <a:pathLst>
              <a:path w="1743945" h="1909234">
                <a:moveTo>
                  <a:pt x="789328" y="0"/>
                </a:moveTo>
                <a:cubicBezTo>
                  <a:pt x="1316548" y="0"/>
                  <a:pt x="1743945" y="427397"/>
                  <a:pt x="1743945" y="954617"/>
                </a:cubicBezTo>
                <a:cubicBezTo>
                  <a:pt x="1743945" y="1481837"/>
                  <a:pt x="1316548" y="1909234"/>
                  <a:pt x="789328" y="1909234"/>
                </a:cubicBezTo>
                <a:cubicBezTo>
                  <a:pt x="461080" y="1909234"/>
                  <a:pt x="171527" y="1743562"/>
                  <a:pt x="0" y="1491086"/>
                </a:cubicBezTo>
                <a:lnTo>
                  <a:pt x="0" y="418149"/>
                </a:lnTo>
                <a:cubicBezTo>
                  <a:pt x="171527" y="165673"/>
                  <a:pt x="461080" y="0"/>
                  <a:pt x="789328" y="0"/>
                </a:cubicBezTo>
                <a:close/>
              </a:path>
            </a:pathLst>
          </a:custGeom>
          <a:solidFill>
            <a:schemeClr val="tx2">
              <a:lumMod val="75000"/>
              <a:alpha val="8000"/>
            </a:schemeClr>
          </a:solidFill>
          <a:ln w="330200" cap="rnd" cmpd="sng" algn="ctr">
            <a:solidFill>
              <a:schemeClr val="accent3">
                <a:lumMod val="60000"/>
                <a:lumOff val="40000"/>
                <a:alpha val="0"/>
              </a:schemeClr>
            </a:solidFill>
            <a:prstDash val="solid"/>
            <a:round/>
            <a:headEnd type="none" w="med" len="med"/>
            <a:tailEnd type="none" w="med" len="med"/>
          </a:ln>
          <a:effectLst>
            <a:softEdge rad="317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ln w="317500">
                <a:solidFill>
                  <a:schemeClr val="tx1"/>
                </a:solidFill>
              </a:ln>
            </a:endParaRPr>
          </a:p>
        </p:txBody>
      </p:sp>
      <p:sp>
        <p:nvSpPr>
          <p:cNvPr id="53" name="Oval 52"/>
          <p:cNvSpPr>
            <a:spLocks noChangeAspect="1"/>
          </p:cNvSpPr>
          <p:nvPr/>
        </p:nvSpPr>
        <p:spPr>
          <a:xfrm>
            <a:off x="520638" y="1095310"/>
            <a:ext cx="1909233" cy="1909233"/>
          </a:xfrm>
          <a:prstGeom prst="ellipse">
            <a:avLst/>
          </a:prstGeom>
          <a:solidFill>
            <a:schemeClr val="tx2">
              <a:lumMod val="75000"/>
              <a:alpha val="10000"/>
            </a:schemeClr>
          </a:solidFill>
          <a:ln w="330200" cap="rnd" cmpd="sng" algn="ctr">
            <a:solidFill>
              <a:schemeClr val="accent3">
                <a:lumMod val="60000"/>
                <a:lumOff val="40000"/>
                <a:alpha val="0"/>
              </a:schemeClr>
            </a:solidFill>
            <a:prstDash val="solid"/>
            <a:round/>
            <a:headEnd type="none" w="med" len="med"/>
            <a:tailEnd type="none" w="med" len="med"/>
          </a:ln>
          <a:effectLst>
            <a:softEdge rad="317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ln w="317500">
                <a:solidFill>
                  <a:schemeClr val="tx1"/>
                </a:solidFill>
              </a:ln>
            </a:endParaRPr>
          </a:p>
        </p:txBody>
      </p:sp>
      <p:sp>
        <p:nvSpPr>
          <p:cNvPr id="52" name="Oval 51"/>
          <p:cNvSpPr>
            <a:spLocks noChangeAspect="1"/>
          </p:cNvSpPr>
          <p:nvPr/>
        </p:nvSpPr>
        <p:spPr>
          <a:xfrm>
            <a:off x="1878729" y="282933"/>
            <a:ext cx="1909233" cy="1909233"/>
          </a:xfrm>
          <a:prstGeom prst="ellipse">
            <a:avLst/>
          </a:prstGeom>
          <a:solidFill>
            <a:schemeClr val="tx2">
              <a:lumMod val="75000"/>
              <a:alpha val="10000"/>
            </a:schemeClr>
          </a:solidFill>
          <a:ln w="330200" cap="rnd" cmpd="sng" algn="ctr">
            <a:solidFill>
              <a:schemeClr val="accent3">
                <a:lumMod val="60000"/>
                <a:lumOff val="40000"/>
                <a:alpha val="0"/>
              </a:schemeClr>
            </a:solidFill>
            <a:prstDash val="solid"/>
            <a:round/>
            <a:headEnd type="none" w="med" len="med"/>
            <a:tailEnd type="none" w="med" len="med"/>
          </a:ln>
          <a:effectLst>
            <a:softEdge rad="317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ln w="317500">
                <a:solidFill>
                  <a:schemeClr val="tx1"/>
                </a:solidFill>
              </a:ln>
            </a:endParaRPr>
          </a:p>
        </p:txBody>
      </p:sp>
      <p:sp>
        <p:nvSpPr>
          <p:cNvPr id="54" name="Oval 53"/>
          <p:cNvSpPr>
            <a:spLocks noChangeAspect="1"/>
          </p:cNvSpPr>
          <p:nvPr/>
        </p:nvSpPr>
        <p:spPr>
          <a:xfrm>
            <a:off x="520637" y="5729135"/>
            <a:ext cx="1909234" cy="1193756"/>
          </a:xfrm>
          <a:custGeom>
            <a:avLst/>
            <a:gdLst/>
            <a:ahLst/>
            <a:cxnLst/>
            <a:rect l="l" t="t" r="r" b="b"/>
            <a:pathLst>
              <a:path w="1909234" h="1193756">
                <a:moveTo>
                  <a:pt x="954617" y="0"/>
                </a:moveTo>
                <a:cubicBezTo>
                  <a:pt x="1481837" y="0"/>
                  <a:pt x="1909234" y="427397"/>
                  <a:pt x="1909234" y="954617"/>
                </a:cubicBezTo>
                <a:cubicBezTo>
                  <a:pt x="1909234" y="1037305"/>
                  <a:pt x="1898721" y="1117537"/>
                  <a:pt x="1877819" y="1193756"/>
                </a:cubicBezTo>
                <a:lnTo>
                  <a:pt x="31415" y="1193756"/>
                </a:lnTo>
                <a:cubicBezTo>
                  <a:pt x="10513" y="1117537"/>
                  <a:pt x="0" y="1037305"/>
                  <a:pt x="0" y="954617"/>
                </a:cubicBezTo>
                <a:cubicBezTo>
                  <a:pt x="0" y="427397"/>
                  <a:pt x="427397" y="0"/>
                  <a:pt x="954617" y="0"/>
                </a:cubicBezTo>
                <a:close/>
              </a:path>
            </a:pathLst>
          </a:custGeom>
          <a:solidFill>
            <a:schemeClr val="tx2">
              <a:lumMod val="75000"/>
              <a:alpha val="16000"/>
            </a:schemeClr>
          </a:solidFill>
          <a:ln w="330200" cap="rnd" cmpd="sng" algn="ctr">
            <a:solidFill>
              <a:schemeClr val="accent3">
                <a:lumMod val="60000"/>
                <a:lumOff val="40000"/>
                <a:alpha val="0"/>
              </a:schemeClr>
            </a:solidFill>
            <a:prstDash val="solid"/>
            <a:round/>
            <a:headEnd type="none" w="med" len="med"/>
            <a:tailEnd type="none" w="med" len="med"/>
          </a:ln>
          <a:effectLst>
            <a:softEdge rad="317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ln w="317500">
                <a:solidFill>
                  <a:schemeClr val="tx1"/>
                </a:solidFill>
              </a:ln>
            </a:endParaRPr>
          </a:p>
        </p:txBody>
      </p:sp>
      <p:sp>
        <p:nvSpPr>
          <p:cNvPr id="130" name="Oval 129"/>
          <p:cNvSpPr>
            <a:spLocks noChangeAspect="1"/>
          </p:cNvSpPr>
          <p:nvPr/>
        </p:nvSpPr>
        <p:spPr>
          <a:xfrm>
            <a:off x="-46711" y="-61709"/>
            <a:ext cx="1449107" cy="1677064"/>
          </a:xfrm>
          <a:custGeom>
            <a:avLst/>
            <a:gdLst/>
            <a:ahLst/>
            <a:cxnLst/>
            <a:rect l="l" t="t" r="r" b="b"/>
            <a:pathLst>
              <a:path w="1449107" h="1677064">
                <a:moveTo>
                  <a:pt x="0" y="0"/>
                </a:moveTo>
                <a:lnTo>
                  <a:pt x="1112019" y="0"/>
                </a:lnTo>
                <a:cubicBezTo>
                  <a:pt x="1319407" y="171874"/>
                  <a:pt x="1449107" y="432014"/>
                  <a:pt x="1449107" y="722447"/>
                </a:cubicBezTo>
                <a:cubicBezTo>
                  <a:pt x="1449107" y="1249667"/>
                  <a:pt x="1021710" y="1677064"/>
                  <a:pt x="494490" y="1677064"/>
                </a:cubicBezTo>
                <a:cubicBezTo>
                  <a:pt x="313232" y="1677064"/>
                  <a:pt x="143772" y="1626546"/>
                  <a:pt x="0" y="1537872"/>
                </a:cubicBezTo>
                <a:close/>
              </a:path>
            </a:pathLst>
          </a:custGeom>
          <a:solidFill>
            <a:schemeClr val="tx2">
              <a:lumMod val="75000"/>
              <a:alpha val="14000"/>
            </a:schemeClr>
          </a:solidFill>
          <a:ln w="330200" cap="rnd" cmpd="sng" algn="ctr">
            <a:solidFill>
              <a:schemeClr val="accent3">
                <a:lumMod val="60000"/>
                <a:lumOff val="40000"/>
                <a:alpha val="0"/>
              </a:schemeClr>
            </a:solidFill>
            <a:prstDash val="solid"/>
            <a:round/>
            <a:headEnd type="none" w="med" len="med"/>
            <a:tailEnd type="none" w="med" len="med"/>
          </a:ln>
          <a:effectLst>
            <a:softEdge rad="317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ln w="317500">
                <a:solidFill>
                  <a:schemeClr val="tx1"/>
                </a:solidFill>
              </a:ln>
            </a:endParaRPr>
          </a:p>
        </p:txBody>
      </p:sp>
      <p:sp>
        <p:nvSpPr>
          <p:cNvPr id="131" name="Oval 130"/>
          <p:cNvSpPr>
            <a:spLocks noChangeAspect="1"/>
          </p:cNvSpPr>
          <p:nvPr/>
        </p:nvSpPr>
        <p:spPr>
          <a:xfrm>
            <a:off x="924113" y="-161623"/>
            <a:ext cx="1909233" cy="1909233"/>
          </a:xfrm>
          <a:prstGeom prst="ellipse">
            <a:avLst/>
          </a:prstGeom>
          <a:solidFill>
            <a:schemeClr val="tx2">
              <a:lumMod val="75000"/>
              <a:alpha val="20000"/>
            </a:schemeClr>
          </a:solidFill>
          <a:ln w="330200" cap="rnd" cmpd="sng" algn="ctr">
            <a:solidFill>
              <a:schemeClr val="accent3">
                <a:lumMod val="60000"/>
                <a:lumOff val="40000"/>
                <a:alpha val="0"/>
              </a:schemeClr>
            </a:solidFill>
            <a:prstDash val="solid"/>
            <a:round/>
            <a:headEnd type="none" w="med" len="med"/>
            <a:tailEnd type="none" w="med" len="med"/>
          </a:ln>
          <a:effectLst>
            <a:softEdge rad="317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ln w="317500">
                <a:solidFill>
                  <a:schemeClr val="tx1"/>
                </a:solidFill>
              </a:ln>
            </a:endParaRPr>
          </a:p>
        </p:txBody>
      </p:sp>
      <p:sp>
        <p:nvSpPr>
          <p:cNvPr id="132" name="Oval 131"/>
          <p:cNvSpPr>
            <a:spLocks noChangeAspect="1"/>
          </p:cNvSpPr>
          <p:nvPr/>
        </p:nvSpPr>
        <p:spPr>
          <a:xfrm>
            <a:off x="0" y="660738"/>
            <a:ext cx="1909233" cy="1909233"/>
          </a:xfrm>
          <a:prstGeom prst="ellipse">
            <a:avLst/>
          </a:prstGeom>
          <a:solidFill>
            <a:schemeClr val="tx2">
              <a:lumMod val="75000"/>
              <a:alpha val="15000"/>
            </a:schemeClr>
          </a:solidFill>
          <a:ln w="330200" cap="rnd" cmpd="sng" algn="ctr">
            <a:solidFill>
              <a:schemeClr val="accent3">
                <a:lumMod val="60000"/>
                <a:lumOff val="40000"/>
                <a:alpha val="0"/>
              </a:schemeClr>
            </a:solidFill>
            <a:prstDash val="solid"/>
            <a:round/>
            <a:headEnd type="none" w="med" len="med"/>
            <a:tailEnd type="none" w="med" len="med"/>
          </a:ln>
          <a:effectLst>
            <a:softEdge rad="317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ln w="317500">
                <a:solidFill>
                  <a:schemeClr val="tx1"/>
                </a:solidFill>
              </a:ln>
            </a:endParaRPr>
          </a:p>
        </p:txBody>
      </p:sp>
      <p:sp>
        <p:nvSpPr>
          <p:cNvPr id="133" name="Oval 132"/>
          <p:cNvSpPr>
            <a:spLocks noChangeAspect="1"/>
          </p:cNvSpPr>
          <p:nvPr/>
        </p:nvSpPr>
        <p:spPr>
          <a:xfrm>
            <a:off x="7497531" y="-61709"/>
            <a:ext cx="1694467" cy="1677064"/>
          </a:xfrm>
          <a:custGeom>
            <a:avLst/>
            <a:gdLst/>
            <a:ahLst/>
            <a:cxnLst/>
            <a:rect l="l" t="t" r="r" b="b"/>
            <a:pathLst>
              <a:path w="1694467" h="1677064">
                <a:moveTo>
                  <a:pt x="337088" y="0"/>
                </a:moveTo>
                <a:lnTo>
                  <a:pt x="1573463" y="0"/>
                </a:lnTo>
                <a:cubicBezTo>
                  <a:pt x="1618202" y="37449"/>
                  <a:pt x="1658454" y="79950"/>
                  <a:pt x="1694467" y="126010"/>
                </a:cubicBezTo>
                <a:lnTo>
                  <a:pt x="1694467" y="1318884"/>
                </a:lnTo>
                <a:cubicBezTo>
                  <a:pt x="1522840" y="1538397"/>
                  <a:pt x="1254922" y="1677064"/>
                  <a:pt x="954617" y="1677064"/>
                </a:cubicBezTo>
                <a:cubicBezTo>
                  <a:pt x="427397" y="1677064"/>
                  <a:pt x="0" y="1249667"/>
                  <a:pt x="0" y="722447"/>
                </a:cubicBezTo>
                <a:cubicBezTo>
                  <a:pt x="0" y="432014"/>
                  <a:pt x="129700" y="171874"/>
                  <a:pt x="337088" y="0"/>
                </a:cubicBezTo>
                <a:close/>
              </a:path>
            </a:pathLst>
          </a:custGeom>
          <a:solidFill>
            <a:schemeClr val="accent3">
              <a:lumMod val="60000"/>
              <a:lumOff val="40000"/>
              <a:alpha val="10000"/>
            </a:schemeClr>
          </a:solidFill>
          <a:ln w="330200" cap="rnd" cmpd="sng" algn="ctr">
            <a:solidFill>
              <a:schemeClr val="accent3">
                <a:lumMod val="60000"/>
                <a:lumOff val="40000"/>
                <a:alpha val="0"/>
              </a:schemeClr>
            </a:solidFill>
            <a:prstDash val="solid"/>
            <a:round/>
            <a:headEnd type="none" w="med" len="med"/>
            <a:tailEnd type="none" w="med" len="med"/>
          </a:ln>
          <a:effectLst>
            <a:softEdge rad="317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ln w="317500">
                <a:solidFill>
                  <a:schemeClr val="tx1"/>
                </a:solidFill>
              </a:ln>
            </a:endParaRPr>
          </a:p>
        </p:txBody>
      </p:sp>
      <p:sp>
        <p:nvSpPr>
          <p:cNvPr id="134" name="Oval 133"/>
          <p:cNvSpPr>
            <a:spLocks noChangeAspect="1"/>
          </p:cNvSpPr>
          <p:nvPr/>
        </p:nvSpPr>
        <p:spPr>
          <a:xfrm>
            <a:off x="6117502" y="-61708"/>
            <a:ext cx="1909234" cy="1705448"/>
          </a:xfrm>
          <a:custGeom>
            <a:avLst/>
            <a:gdLst/>
            <a:ahLst/>
            <a:cxnLst/>
            <a:rect l="l" t="t" r="r" b="b"/>
            <a:pathLst>
              <a:path w="1909234" h="1705448">
                <a:moveTo>
                  <a:pt x="371490" y="0"/>
                </a:moveTo>
                <a:lnTo>
                  <a:pt x="1537745" y="0"/>
                </a:lnTo>
                <a:cubicBezTo>
                  <a:pt x="1764760" y="171517"/>
                  <a:pt x="1909234" y="444302"/>
                  <a:pt x="1909234" y="750831"/>
                </a:cubicBezTo>
                <a:cubicBezTo>
                  <a:pt x="1909234" y="1278051"/>
                  <a:pt x="1481837" y="1705448"/>
                  <a:pt x="954617" y="1705448"/>
                </a:cubicBezTo>
                <a:cubicBezTo>
                  <a:pt x="427397" y="1705448"/>
                  <a:pt x="0" y="1278051"/>
                  <a:pt x="0" y="750831"/>
                </a:cubicBezTo>
                <a:cubicBezTo>
                  <a:pt x="0" y="444302"/>
                  <a:pt x="144474" y="171517"/>
                  <a:pt x="371490" y="0"/>
                </a:cubicBezTo>
                <a:close/>
              </a:path>
            </a:pathLst>
          </a:custGeom>
          <a:solidFill>
            <a:schemeClr val="tx2">
              <a:lumMod val="75000"/>
              <a:alpha val="10000"/>
            </a:schemeClr>
          </a:solidFill>
          <a:ln w="330200" cap="rnd" cmpd="sng" algn="ctr">
            <a:solidFill>
              <a:schemeClr val="accent3">
                <a:lumMod val="60000"/>
                <a:lumOff val="40000"/>
                <a:alpha val="0"/>
              </a:schemeClr>
            </a:solidFill>
            <a:prstDash val="solid"/>
            <a:round/>
            <a:headEnd type="none" w="med" len="med"/>
            <a:tailEnd type="none" w="med" len="med"/>
          </a:ln>
          <a:effectLst>
            <a:softEdge rad="317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ln w="317500">
                <a:solidFill>
                  <a:schemeClr val="tx1"/>
                </a:solidFill>
              </a:ln>
            </a:endParaRPr>
          </a:p>
        </p:txBody>
      </p:sp>
      <p:sp>
        <p:nvSpPr>
          <p:cNvPr id="135" name="Oval 134"/>
          <p:cNvSpPr>
            <a:spLocks noChangeAspect="1"/>
          </p:cNvSpPr>
          <p:nvPr/>
        </p:nvSpPr>
        <p:spPr>
          <a:xfrm>
            <a:off x="7494454" y="1095309"/>
            <a:ext cx="1697544" cy="1909234"/>
          </a:xfrm>
          <a:custGeom>
            <a:avLst/>
            <a:gdLst/>
            <a:ahLst/>
            <a:cxnLst/>
            <a:rect l="l" t="t" r="r" b="b"/>
            <a:pathLst>
              <a:path w="1697544" h="1909234">
                <a:moveTo>
                  <a:pt x="954617" y="0"/>
                </a:moveTo>
                <a:cubicBezTo>
                  <a:pt x="1256666" y="0"/>
                  <a:pt x="1525952" y="140283"/>
                  <a:pt x="1697544" y="361910"/>
                </a:cubicBezTo>
                <a:lnTo>
                  <a:pt x="1697544" y="1547324"/>
                </a:lnTo>
                <a:cubicBezTo>
                  <a:pt x="1525952" y="1768951"/>
                  <a:pt x="1256666" y="1909234"/>
                  <a:pt x="954617" y="1909234"/>
                </a:cubicBezTo>
                <a:cubicBezTo>
                  <a:pt x="427397" y="1909234"/>
                  <a:pt x="0" y="1481837"/>
                  <a:pt x="0" y="954617"/>
                </a:cubicBezTo>
                <a:cubicBezTo>
                  <a:pt x="0" y="427397"/>
                  <a:pt x="427397" y="0"/>
                  <a:pt x="954617" y="0"/>
                </a:cubicBezTo>
                <a:close/>
              </a:path>
            </a:pathLst>
          </a:custGeom>
          <a:solidFill>
            <a:schemeClr val="tx2">
              <a:lumMod val="75000"/>
              <a:alpha val="15000"/>
            </a:schemeClr>
          </a:solidFill>
          <a:ln w="330200" cap="rnd" cmpd="sng" algn="ctr">
            <a:solidFill>
              <a:schemeClr val="accent3">
                <a:lumMod val="60000"/>
                <a:lumOff val="40000"/>
                <a:alpha val="0"/>
              </a:schemeClr>
            </a:solidFill>
            <a:prstDash val="solid"/>
            <a:round/>
            <a:headEnd type="none" w="med" len="med"/>
            <a:tailEnd type="none" w="med" len="med"/>
          </a:ln>
          <a:effectLst>
            <a:softEdge rad="317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ln w="317500">
                <a:solidFill>
                  <a:schemeClr val="tx1"/>
                </a:solidFill>
              </a:ln>
            </a:endParaRPr>
          </a:p>
        </p:txBody>
      </p:sp>
      <p:sp>
        <p:nvSpPr>
          <p:cNvPr id="136" name="Oval 135"/>
          <p:cNvSpPr>
            <a:spLocks noChangeAspect="1"/>
          </p:cNvSpPr>
          <p:nvPr/>
        </p:nvSpPr>
        <p:spPr>
          <a:xfrm>
            <a:off x="8056674" y="5140346"/>
            <a:ext cx="1137194" cy="1759729"/>
          </a:xfrm>
          <a:custGeom>
            <a:avLst/>
            <a:gdLst/>
            <a:ahLst/>
            <a:cxnLst/>
            <a:rect l="l" t="t" r="r" b="b"/>
            <a:pathLst>
              <a:path w="1137194" h="1759729">
                <a:moveTo>
                  <a:pt x="954617" y="0"/>
                </a:moveTo>
                <a:cubicBezTo>
                  <a:pt x="1017088" y="0"/>
                  <a:pt x="1078157" y="6001"/>
                  <a:pt x="1137194" y="17897"/>
                </a:cubicBezTo>
                <a:lnTo>
                  <a:pt x="1137194" y="1759729"/>
                </a:lnTo>
                <a:lnTo>
                  <a:pt x="443151" y="1759729"/>
                </a:lnTo>
                <a:cubicBezTo>
                  <a:pt x="176544" y="1591075"/>
                  <a:pt x="0" y="1293463"/>
                  <a:pt x="0" y="954617"/>
                </a:cubicBezTo>
                <a:cubicBezTo>
                  <a:pt x="0" y="427397"/>
                  <a:pt x="427397" y="0"/>
                  <a:pt x="954617" y="0"/>
                </a:cubicBezTo>
                <a:close/>
              </a:path>
            </a:pathLst>
          </a:custGeom>
          <a:solidFill>
            <a:schemeClr val="tx2">
              <a:lumMod val="75000"/>
              <a:alpha val="16000"/>
            </a:schemeClr>
          </a:solidFill>
          <a:ln w="330200" cap="rnd" cmpd="sng" algn="ctr">
            <a:solidFill>
              <a:schemeClr val="accent3">
                <a:lumMod val="60000"/>
                <a:lumOff val="40000"/>
                <a:alpha val="0"/>
              </a:schemeClr>
            </a:solidFill>
            <a:prstDash val="solid"/>
            <a:round/>
            <a:headEnd type="none" w="med" len="med"/>
            <a:tailEnd type="none" w="med" len="med"/>
          </a:ln>
          <a:effectLst>
            <a:softEdge rad="317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ln w="317500">
                <a:solidFill>
                  <a:schemeClr val="tx1"/>
                </a:solidFill>
              </a:ln>
            </a:endParaRPr>
          </a:p>
        </p:txBody>
      </p:sp>
      <p:sp>
        <p:nvSpPr>
          <p:cNvPr id="137" name="Oval 136"/>
          <p:cNvSpPr>
            <a:spLocks noChangeAspect="1"/>
          </p:cNvSpPr>
          <p:nvPr/>
        </p:nvSpPr>
        <p:spPr>
          <a:xfrm>
            <a:off x="6661711" y="4362912"/>
            <a:ext cx="1909233" cy="1909233"/>
          </a:xfrm>
          <a:prstGeom prst="ellipse">
            <a:avLst/>
          </a:prstGeom>
          <a:solidFill>
            <a:schemeClr val="tx2">
              <a:lumMod val="75000"/>
              <a:alpha val="5000"/>
            </a:schemeClr>
          </a:solidFill>
          <a:ln w="330200" cap="rnd" cmpd="sng" algn="ctr">
            <a:solidFill>
              <a:schemeClr val="accent3">
                <a:lumMod val="60000"/>
                <a:lumOff val="40000"/>
                <a:alpha val="0"/>
              </a:schemeClr>
            </a:solidFill>
            <a:prstDash val="solid"/>
            <a:round/>
            <a:headEnd type="none" w="med" len="med"/>
            <a:tailEnd type="none" w="med" len="med"/>
          </a:ln>
          <a:effectLst>
            <a:softEdge rad="317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ln w="317500">
                <a:solidFill>
                  <a:schemeClr val="tx1"/>
                </a:solidFill>
              </a:ln>
            </a:endParaRPr>
          </a:p>
        </p:txBody>
      </p:sp>
      <p:sp>
        <p:nvSpPr>
          <p:cNvPr id="138" name="Oval 137"/>
          <p:cNvSpPr>
            <a:spLocks noChangeAspect="1"/>
          </p:cNvSpPr>
          <p:nvPr/>
        </p:nvSpPr>
        <p:spPr>
          <a:xfrm>
            <a:off x="-69625" y="4948766"/>
            <a:ext cx="1353860" cy="1909234"/>
          </a:xfrm>
          <a:custGeom>
            <a:avLst/>
            <a:gdLst/>
            <a:ahLst/>
            <a:cxnLst/>
            <a:rect l="l" t="t" r="r" b="b"/>
            <a:pathLst>
              <a:path w="1353860" h="1909234">
                <a:moveTo>
                  <a:pt x="399243" y="0"/>
                </a:moveTo>
                <a:cubicBezTo>
                  <a:pt x="926463" y="0"/>
                  <a:pt x="1353860" y="427397"/>
                  <a:pt x="1353860" y="954617"/>
                </a:cubicBezTo>
                <a:cubicBezTo>
                  <a:pt x="1353860" y="1481837"/>
                  <a:pt x="926463" y="1909234"/>
                  <a:pt x="399243" y="1909234"/>
                </a:cubicBezTo>
                <a:cubicBezTo>
                  <a:pt x="256544" y="1909234"/>
                  <a:pt x="121158" y="1877924"/>
                  <a:pt x="0" y="1820890"/>
                </a:cubicBezTo>
                <a:lnTo>
                  <a:pt x="0" y="88345"/>
                </a:lnTo>
                <a:cubicBezTo>
                  <a:pt x="121158" y="31311"/>
                  <a:pt x="256544" y="0"/>
                  <a:pt x="399243" y="0"/>
                </a:cubicBezTo>
                <a:close/>
              </a:path>
            </a:pathLst>
          </a:custGeom>
          <a:solidFill>
            <a:schemeClr val="tx2">
              <a:lumMod val="75000"/>
              <a:alpha val="16000"/>
            </a:schemeClr>
          </a:solidFill>
          <a:ln w="330200" cap="rnd" cmpd="sng" algn="ctr">
            <a:solidFill>
              <a:schemeClr val="accent3">
                <a:lumMod val="60000"/>
                <a:lumOff val="40000"/>
                <a:alpha val="0"/>
              </a:schemeClr>
            </a:solidFill>
            <a:prstDash val="solid"/>
            <a:round/>
            <a:headEnd type="none" w="med" len="med"/>
            <a:tailEnd type="none" w="med" len="med"/>
          </a:ln>
          <a:effectLst>
            <a:softEdge rad="317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ln w="317500">
                <a:solidFill>
                  <a:schemeClr val="tx1"/>
                </a:solidFill>
              </a:ln>
            </a:endParaRPr>
          </a:p>
        </p:txBody>
      </p:sp>
      <p:sp>
        <p:nvSpPr>
          <p:cNvPr id="139" name="Oval 138"/>
          <p:cNvSpPr>
            <a:spLocks noChangeAspect="1"/>
          </p:cNvSpPr>
          <p:nvPr/>
        </p:nvSpPr>
        <p:spPr>
          <a:xfrm>
            <a:off x="708471" y="4790336"/>
            <a:ext cx="1909233" cy="1909233"/>
          </a:xfrm>
          <a:prstGeom prst="ellipse">
            <a:avLst/>
          </a:prstGeom>
          <a:solidFill>
            <a:schemeClr val="tx2">
              <a:lumMod val="75000"/>
              <a:alpha val="8000"/>
            </a:schemeClr>
          </a:solidFill>
          <a:ln w="330200" cap="rnd" cmpd="sng" algn="ctr">
            <a:solidFill>
              <a:schemeClr val="accent3">
                <a:lumMod val="60000"/>
                <a:lumOff val="40000"/>
                <a:alpha val="0"/>
              </a:schemeClr>
            </a:solidFill>
            <a:prstDash val="solid"/>
            <a:round/>
            <a:headEnd type="none" w="med" len="med"/>
            <a:tailEnd type="none" w="med" len="med"/>
          </a:ln>
          <a:effectLst>
            <a:softEdge rad="317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ln w="317500">
                <a:solidFill>
                  <a:schemeClr val="tx1"/>
                </a:solidFill>
              </a:ln>
            </a:endParaRPr>
          </a:p>
        </p:txBody>
      </p:sp>
      <p:sp>
        <p:nvSpPr>
          <p:cNvPr id="140" name="Oval 139"/>
          <p:cNvSpPr>
            <a:spLocks noChangeAspect="1"/>
          </p:cNvSpPr>
          <p:nvPr/>
        </p:nvSpPr>
        <p:spPr>
          <a:xfrm>
            <a:off x="6117503" y="783988"/>
            <a:ext cx="1909233" cy="1909233"/>
          </a:xfrm>
          <a:prstGeom prst="ellipse">
            <a:avLst/>
          </a:prstGeom>
          <a:solidFill>
            <a:schemeClr val="tx2">
              <a:lumMod val="75000"/>
              <a:alpha val="15000"/>
            </a:schemeClr>
          </a:solidFill>
          <a:ln w="330200" cap="rnd" cmpd="sng" algn="ctr">
            <a:solidFill>
              <a:schemeClr val="accent3">
                <a:lumMod val="60000"/>
                <a:lumOff val="40000"/>
                <a:alpha val="0"/>
              </a:schemeClr>
            </a:solidFill>
            <a:prstDash val="solid"/>
            <a:round/>
            <a:headEnd type="none" w="med" len="med"/>
            <a:tailEnd type="none" w="med" len="med"/>
          </a:ln>
          <a:effectLst>
            <a:softEdge rad="317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ln w="317500">
                <a:solidFill>
                  <a:schemeClr val="tx1"/>
                </a:solidFill>
              </a:ln>
            </a:endParaRPr>
          </a:p>
        </p:txBody>
      </p:sp>
      <p:sp>
        <p:nvSpPr>
          <p:cNvPr id="141" name="Oval 140"/>
          <p:cNvSpPr>
            <a:spLocks noChangeAspect="1"/>
          </p:cNvSpPr>
          <p:nvPr/>
        </p:nvSpPr>
        <p:spPr>
          <a:xfrm>
            <a:off x="6459053" y="5140346"/>
            <a:ext cx="1909233" cy="1909233"/>
          </a:xfrm>
          <a:prstGeom prst="ellipse">
            <a:avLst/>
          </a:prstGeom>
          <a:solidFill>
            <a:schemeClr val="tx2">
              <a:lumMod val="75000"/>
              <a:alpha val="10000"/>
            </a:schemeClr>
          </a:solidFill>
          <a:ln w="330200" cap="rnd" cmpd="sng" algn="ctr">
            <a:solidFill>
              <a:schemeClr val="accent3">
                <a:lumMod val="60000"/>
                <a:lumOff val="40000"/>
                <a:alpha val="0"/>
              </a:schemeClr>
            </a:solidFill>
            <a:prstDash val="solid"/>
            <a:round/>
            <a:headEnd type="none" w="med" len="med"/>
            <a:tailEnd type="none" w="med" len="med"/>
          </a:ln>
          <a:effectLst>
            <a:softEdge rad="317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ln w="317500">
                <a:solidFill>
                  <a:schemeClr val="tx1"/>
                </a:solidFill>
              </a:ln>
            </a:endParaRPr>
          </a:p>
        </p:txBody>
      </p:sp>
      <p:sp>
        <p:nvSpPr>
          <p:cNvPr id="118" name="Oval 117"/>
          <p:cNvSpPr>
            <a:spLocks noChangeAspect="1"/>
          </p:cNvSpPr>
          <p:nvPr/>
        </p:nvSpPr>
        <p:spPr>
          <a:xfrm>
            <a:off x="8398204" y="597861"/>
            <a:ext cx="793794" cy="1252918"/>
          </a:xfrm>
          <a:custGeom>
            <a:avLst/>
            <a:gdLst/>
            <a:ahLst/>
            <a:cxnLst/>
            <a:rect l="l" t="t" r="r" b="b"/>
            <a:pathLst>
              <a:path w="793794" h="1252918">
                <a:moveTo>
                  <a:pt x="626459" y="0"/>
                </a:moveTo>
                <a:cubicBezTo>
                  <a:pt x="684682" y="0"/>
                  <a:pt x="741049" y="7943"/>
                  <a:pt x="793794" y="25480"/>
                </a:cubicBezTo>
                <a:lnTo>
                  <a:pt x="793794" y="1227438"/>
                </a:lnTo>
                <a:cubicBezTo>
                  <a:pt x="741049" y="1244975"/>
                  <a:pt x="684682" y="1252918"/>
                  <a:pt x="626459" y="1252918"/>
                </a:cubicBezTo>
                <a:cubicBezTo>
                  <a:pt x="280475" y="1252918"/>
                  <a:pt x="0" y="972443"/>
                  <a:pt x="0" y="626459"/>
                </a:cubicBezTo>
                <a:cubicBezTo>
                  <a:pt x="0" y="280475"/>
                  <a:pt x="280475" y="0"/>
                  <a:pt x="626459" y="0"/>
                </a:cubicBezTo>
                <a:close/>
              </a:path>
            </a:pathLst>
          </a:custGeom>
          <a:solidFill>
            <a:schemeClr val="tx2">
              <a:lumMod val="75000"/>
              <a:alpha val="10000"/>
            </a:schemeClr>
          </a:solidFill>
          <a:ln w="177800" cap="rnd" cmpd="sng" algn="ctr">
            <a:solidFill>
              <a:schemeClr val="tx2">
                <a:lumMod val="60000"/>
                <a:lumOff val="40000"/>
                <a:alpha val="6000"/>
              </a:schemeClr>
            </a:solidFill>
            <a:prstDash val="solid"/>
            <a:round/>
            <a:headEnd type="none" w="med" len="med"/>
            <a:tailEnd type="none" w="med" len="med"/>
          </a:ln>
          <a:effectLst>
            <a:softEdge rad="1524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19" name="Oval 118"/>
          <p:cNvSpPr>
            <a:spLocks noChangeAspect="1"/>
          </p:cNvSpPr>
          <p:nvPr/>
        </p:nvSpPr>
        <p:spPr>
          <a:xfrm>
            <a:off x="6350100" y="206512"/>
            <a:ext cx="1041276" cy="1041276"/>
          </a:xfrm>
          <a:prstGeom prst="ellipse">
            <a:avLst/>
          </a:prstGeom>
          <a:solidFill>
            <a:schemeClr val="tx2">
              <a:lumMod val="75000"/>
              <a:alpha val="10000"/>
            </a:schemeClr>
          </a:solidFill>
          <a:ln w="177800" cap="rnd" cmpd="sng" algn="ctr">
            <a:solidFill>
              <a:schemeClr val="tx2">
                <a:lumMod val="60000"/>
                <a:lumOff val="40000"/>
                <a:alpha val="6000"/>
              </a:schemeClr>
            </a:solidFill>
            <a:prstDash val="solid"/>
            <a:round/>
            <a:headEnd type="none" w="med" len="med"/>
            <a:tailEnd type="none" w="med" len="med"/>
          </a:ln>
          <a:effectLst>
            <a:softEdge rad="1524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20" name="Oval 119"/>
          <p:cNvSpPr>
            <a:spLocks noChangeAspect="1"/>
          </p:cNvSpPr>
          <p:nvPr/>
        </p:nvSpPr>
        <p:spPr>
          <a:xfrm>
            <a:off x="6872127" y="1450645"/>
            <a:ext cx="1218253" cy="1218253"/>
          </a:xfrm>
          <a:prstGeom prst="ellipse">
            <a:avLst/>
          </a:prstGeom>
          <a:solidFill>
            <a:schemeClr val="tx2">
              <a:lumMod val="75000"/>
              <a:alpha val="10000"/>
            </a:schemeClr>
          </a:solidFill>
          <a:ln w="177800" cap="rnd" cmpd="sng" algn="ctr">
            <a:solidFill>
              <a:schemeClr val="tx2">
                <a:lumMod val="60000"/>
                <a:lumOff val="40000"/>
                <a:alpha val="6000"/>
              </a:schemeClr>
            </a:solidFill>
            <a:prstDash val="solid"/>
            <a:round/>
            <a:headEnd type="none" w="med" len="med"/>
            <a:tailEnd type="none" w="med" len="med"/>
          </a:ln>
          <a:effectLst>
            <a:softEdge rad="1524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21" name="Oval 120"/>
          <p:cNvSpPr>
            <a:spLocks noChangeAspect="1"/>
          </p:cNvSpPr>
          <p:nvPr/>
        </p:nvSpPr>
        <p:spPr>
          <a:xfrm>
            <a:off x="7219068" y="2049927"/>
            <a:ext cx="1041276" cy="1041276"/>
          </a:xfrm>
          <a:prstGeom prst="ellipse">
            <a:avLst/>
          </a:prstGeom>
          <a:solidFill>
            <a:schemeClr val="tx2">
              <a:lumMod val="75000"/>
              <a:alpha val="10000"/>
            </a:schemeClr>
          </a:solidFill>
          <a:ln w="177800" cap="rnd" cmpd="sng" algn="ctr">
            <a:solidFill>
              <a:schemeClr val="tx2">
                <a:lumMod val="60000"/>
                <a:lumOff val="40000"/>
                <a:alpha val="6000"/>
              </a:schemeClr>
            </a:solidFill>
            <a:prstDash val="solid"/>
            <a:round/>
            <a:headEnd type="none" w="med" len="med"/>
            <a:tailEnd type="none" w="med" len="med"/>
          </a:ln>
          <a:effectLst>
            <a:softEdge rad="1524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22" name="Oval 121"/>
          <p:cNvSpPr>
            <a:spLocks noChangeAspect="1"/>
          </p:cNvSpPr>
          <p:nvPr/>
        </p:nvSpPr>
        <p:spPr>
          <a:xfrm>
            <a:off x="7749416" y="2661634"/>
            <a:ext cx="721308" cy="721308"/>
          </a:xfrm>
          <a:prstGeom prst="ellipse">
            <a:avLst/>
          </a:prstGeom>
          <a:solidFill>
            <a:schemeClr val="tx2">
              <a:lumMod val="75000"/>
              <a:alpha val="10000"/>
            </a:schemeClr>
          </a:solidFill>
          <a:ln w="177800" cap="rnd" cmpd="sng" algn="ctr">
            <a:solidFill>
              <a:schemeClr val="tx2">
                <a:lumMod val="60000"/>
                <a:lumOff val="40000"/>
                <a:alpha val="6000"/>
              </a:schemeClr>
            </a:solidFill>
            <a:prstDash val="solid"/>
            <a:round/>
            <a:headEnd type="none" w="med" len="med"/>
            <a:tailEnd type="none" w="med" len="med"/>
          </a:ln>
          <a:effectLst>
            <a:softEdge rad="1524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23" name="Oval 122"/>
          <p:cNvSpPr>
            <a:spLocks noChangeAspect="1"/>
          </p:cNvSpPr>
          <p:nvPr/>
        </p:nvSpPr>
        <p:spPr>
          <a:xfrm>
            <a:off x="685054" y="-100976"/>
            <a:ext cx="1193676" cy="697815"/>
          </a:xfrm>
          <a:custGeom>
            <a:avLst/>
            <a:gdLst/>
            <a:ahLst/>
            <a:cxnLst/>
            <a:rect l="l" t="t" r="r" b="b"/>
            <a:pathLst>
              <a:path w="1193676" h="697815">
                <a:moveTo>
                  <a:pt x="10179" y="0"/>
                </a:moveTo>
                <a:lnTo>
                  <a:pt x="1183497" y="0"/>
                </a:lnTo>
                <a:cubicBezTo>
                  <a:pt x="1190746" y="32633"/>
                  <a:pt x="1193676" y="66463"/>
                  <a:pt x="1193676" y="100977"/>
                </a:cubicBezTo>
                <a:cubicBezTo>
                  <a:pt x="1193676" y="430602"/>
                  <a:pt x="926463" y="697815"/>
                  <a:pt x="596838" y="697815"/>
                </a:cubicBezTo>
                <a:cubicBezTo>
                  <a:pt x="267213" y="697815"/>
                  <a:pt x="0" y="430602"/>
                  <a:pt x="0" y="100977"/>
                </a:cubicBezTo>
                <a:close/>
              </a:path>
            </a:pathLst>
          </a:custGeom>
          <a:solidFill>
            <a:schemeClr val="tx2">
              <a:lumMod val="75000"/>
              <a:alpha val="10000"/>
            </a:schemeClr>
          </a:solidFill>
          <a:ln w="177800" cap="rnd" cmpd="sng" algn="ctr">
            <a:solidFill>
              <a:schemeClr val="tx2">
                <a:lumMod val="60000"/>
                <a:lumOff val="40000"/>
                <a:alpha val="6000"/>
              </a:schemeClr>
            </a:solidFill>
            <a:prstDash val="solid"/>
            <a:round/>
            <a:headEnd type="none" w="med" len="med"/>
            <a:tailEnd type="none" w="med" len="med"/>
          </a:ln>
          <a:effectLst>
            <a:softEdge rad="1524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24" name="Oval 123"/>
          <p:cNvSpPr>
            <a:spLocks noChangeAspect="1"/>
          </p:cNvSpPr>
          <p:nvPr/>
        </p:nvSpPr>
        <p:spPr>
          <a:xfrm>
            <a:off x="1502638" y="-100976"/>
            <a:ext cx="1029028" cy="459889"/>
          </a:xfrm>
          <a:custGeom>
            <a:avLst/>
            <a:gdLst/>
            <a:ahLst/>
            <a:cxnLst/>
            <a:rect l="l" t="t" r="r" b="b"/>
            <a:pathLst>
              <a:path w="1029028" h="459889">
                <a:moveTo>
                  <a:pt x="0" y="0"/>
                </a:moveTo>
                <a:lnTo>
                  <a:pt x="1029028" y="0"/>
                </a:lnTo>
                <a:cubicBezTo>
                  <a:pt x="1001386" y="259074"/>
                  <a:pt x="781401" y="459889"/>
                  <a:pt x="514514" y="459889"/>
                </a:cubicBezTo>
                <a:cubicBezTo>
                  <a:pt x="247627" y="459889"/>
                  <a:pt x="27642" y="259074"/>
                  <a:pt x="0" y="0"/>
                </a:cubicBezTo>
                <a:close/>
              </a:path>
            </a:pathLst>
          </a:custGeom>
          <a:solidFill>
            <a:schemeClr val="tx2">
              <a:lumMod val="75000"/>
              <a:alpha val="10000"/>
            </a:schemeClr>
          </a:solidFill>
          <a:ln w="177800" cap="rnd" cmpd="sng" algn="ctr">
            <a:solidFill>
              <a:schemeClr val="tx2">
                <a:lumMod val="60000"/>
                <a:lumOff val="40000"/>
                <a:alpha val="6000"/>
              </a:schemeClr>
            </a:solidFill>
            <a:prstDash val="solid"/>
            <a:round/>
            <a:headEnd type="none" w="med" len="med"/>
            <a:tailEnd type="none" w="med" len="med"/>
          </a:ln>
          <a:effectLst>
            <a:softEdge rad="1524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25" name="Oval 124"/>
          <p:cNvSpPr>
            <a:spLocks noChangeAspect="1"/>
          </p:cNvSpPr>
          <p:nvPr/>
        </p:nvSpPr>
        <p:spPr>
          <a:xfrm>
            <a:off x="-69624" y="-100976"/>
            <a:ext cx="590263" cy="612289"/>
          </a:xfrm>
          <a:custGeom>
            <a:avLst/>
            <a:gdLst/>
            <a:ahLst/>
            <a:cxnLst/>
            <a:rect l="l" t="t" r="r" b="b"/>
            <a:pathLst>
              <a:path w="590263" h="612289">
                <a:moveTo>
                  <a:pt x="0" y="0"/>
                </a:moveTo>
                <a:lnTo>
                  <a:pt x="581024" y="0"/>
                </a:lnTo>
                <a:cubicBezTo>
                  <a:pt x="587493" y="29611"/>
                  <a:pt x="590263" y="60308"/>
                  <a:pt x="590263" y="91651"/>
                </a:cubicBezTo>
                <a:cubicBezTo>
                  <a:pt x="590263" y="379191"/>
                  <a:pt x="357165" y="612289"/>
                  <a:pt x="69625" y="612289"/>
                </a:cubicBezTo>
                <a:lnTo>
                  <a:pt x="0" y="605270"/>
                </a:lnTo>
                <a:close/>
              </a:path>
            </a:pathLst>
          </a:custGeom>
          <a:solidFill>
            <a:schemeClr val="tx2">
              <a:lumMod val="75000"/>
              <a:alpha val="10000"/>
            </a:schemeClr>
          </a:solidFill>
          <a:ln w="177800" cap="rnd" cmpd="sng" algn="ctr">
            <a:solidFill>
              <a:schemeClr val="tx2">
                <a:lumMod val="60000"/>
                <a:lumOff val="40000"/>
                <a:alpha val="6000"/>
              </a:schemeClr>
            </a:solidFill>
            <a:prstDash val="solid"/>
            <a:round/>
            <a:headEnd type="none" w="med" len="med"/>
            <a:tailEnd type="none" w="med" len="med"/>
          </a:ln>
          <a:effectLst>
            <a:softEdge rad="1524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26" name="Oval 125"/>
          <p:cNvSpPr>
            <a:spLocks noChangeAspect="1"/>
          </p:cNvSpPr>
          <p:nvPr/>
        </p:nvSpPr>
        <p:spPr>
          <a:xfrm>
            <a:off x="277432" y="4321783"/>
            <a:ext cx="1396887" cy="1396887"/>
          </a:xfrm>
          <a:prstGeom prst="ellipse">
            <a:avLst/>
          </a:prstGeom>
          <a:solidFill>
            <a:schemeClr val="tx2">
              <a:lumMod val="75000"/>
              <a:alpha val="6000"/>
            </a:schemeClr>
          </a:solidFill>
          <a:ln w="177800" cap="rnd" cmpd="sng" algn="ctr">
            <a:solidFill>
              <a:schemeClr val="tx2">
                <a:lumMod val="60000"/>
                <a:lumOff val="40000"/>
                <a:alpha val="4000"/>
              </a:schemeClr>
            </a:solidFill>
            <a:prstDash val="solid"/>
            <a:round/>
            <a:headEnd type="none" w="med" len="med"/>
            <a:tailEnd type="none" w="med" len="med"/>
          </a:ln>
          <a:effectLst>
            <a:softEdge rad="1524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27" name="Oval 126"/>
          <p:cNvSpPr>
            <a:spLocks noChangeAspect="1"/>
          </p:cNvSpPr>
          <p:nvPr/>
        </p:nvSpPr>
        <p:spPr>
          <a:xfrm>
            <a:off x="5792131" y="6489965"/>
            <a:ext cx="1115939" cy="443769"/>
          </a:xfrm>
          <a:custGeom>
            <a:avLst/>
            <a:gdLst/>
            <a:ahLst/>
            <a:cxnLst/>
            <a:rect l="l" t="t" r="r" b="b"/>
            <a:pathLst>
              <a:path w="1115939" h="443769">
                <a:moveTo>
                  <a:pt x="557969" y="0"/>
                </a:moveTo>
                <a:cubicBezTo>
                  <a:pt x="830120" y="0"/>
                  <a:pt x="1058049" y="189335"/>
                  <a:pt x="1115939" y="443769"/>
                </a:cubicBezTo>
                <a:lnTo>
                  <a:pt x="0" y="443769"/>
                </a:lnTo>
                <a:cubicBezTo>
                  <a:pt x="57889" y="189335"/>
                  <a:pt x="285818" y="0"/>
                  <a:pt x="557969" y="0"/>
                </a:cubicBezTo>
                <a:close/>
              </a:path>
            </a:pathLst>
          </a:custGeom>
          <a:solidFill>
            <a:schemeClr val="tx2">
              <a:lumMod val="75000"/>
              <a:alpha val="6000"/>
            </a:schemeClr>
          </a:solidFill>
          <a:ln w="177800" cap="rnd" cmpd="sng" algn="ctr">
            <a:solidFill>
              <a:schemeClr val="tx2">
                <a:lumMod val="60000"/>
                <a:lumOff val="40000"/>
                <a:alpha val="4000"/>
              </a:schemeClr>
            </a:solidFill>
            <a:prstDash val="solid"/>
            <a:round/>
            <a:headEnd type="none" w="med" len="med"/>
            <a:tailEnd type="none" w="med" len="med"/>
          </a:ln>
          <a:effectLst>
            <a:softEdge rad="1524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28" name="Oval 127"/>
          <p:cNvSpPr>
            <a:spLocks noChangeAspect="1"/>
          </p:cNvSpPr>
          <p:nvPr/>
        </p:nvSpPr>
        <p:spPr>
          <a:xfrm>
            <a:off x="6127999" y="6408840"/>
            <a:ext cx="1237019" cy="524894"/>
          </a:xfrm>
          <a:custGeom>
            <a:avLst/>
            <a:gdLst/>
            <a:ahLst/>
            <a:cxnLst/>
            <a:rect l="l" t="t" r="r" b="b"/>
            <a:pathLst>
              <a:path w="1237019" h="524894">
                <a:moveTo>
                  <a:pt x="618509" y="0"/>
                </a:moveTo>
                <a:cubicBezTo>
                  <a:pt x="930325" y="0"/>
                  <a:pt x="1189147" y="226891"/>
                  <a:pt x="1237019" y="524894"/>
                </a:cubicBezTo>
                <a:lnTo>
                  <a:pt x="0" y="524894"/>
                </a:lnTo>
                <a:cubicBezTo>
                  <a:pt x="47872" y="226891"/>
                  <a:pt x="306694" y="0"/>
                  <a:pt x="618509" y="0"/>
                </a:cubicBezTo>
                <a:close/>
              </a:path>
            </a:pathLst>
          </a:custGeom>
          <a:solidFill>
            <a:schemeClr val="tx2">
              <a:lumMod val="75000"/>
              <a:alpha val="6000"/>
            </a:schemeClr>
          </a:solidFill>
          <a:ln w="177800" cap="rnd" cmpd="sng" algn="ctr">
            <a:solidFill>
              <a:schemeClr val="tx2">
                <a:lumMod val="60000"/>
                <a:lumOff val="40000"/>
                <a:alpha val="4000"/>
              </a:schemeClr>
            </a:solidFill>
            <a:prstDash val="solid"/>
            <a:round/>
            <a:headEnd type="none" w="med" len="med"/>
            <a:tailEnd type="none" w="med" len="med"/>
          </a:ln>
          <a:effectLst>
            <a:softEdge rad="1524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29" name="Oval 128"/>
          <p:cNvSpPr>
            <a:spLocks noChangeAspect="1"/>
          </p:cNvSpPr>
          <p:nvPr/>
        </p:nvSpPr>
        <p:spPr>
          <a:xfrm>
            <a:off x="7577655" y="6408841"/>
            <a:ext cx="1211408" cy="524893"/>
          </a:xfrm>
          <a:custGeom>
            <a:avLst/>
            <a:gdLst/>
            <a:ahLst/>
            <a:cxnLst/>
            <a:rect l="l" t="t" r="r" b="b"/>
            <a:pathLst>
              <a:path w="1211408" h="524893">
                <a:moveTo>
                  <a:pt x="605704" y="0"/>
                </a:moveTo>
                <a:cubicBezTo>
                  <a:pt x="914574" y="0"/>
                  <a:pt x="1170243" y="227782"/>
                  <a:pt x="1211408" y="524893"/>
                </a:cubicBezTo>
                <a:lnTo>
                  <a:pt x="0" y="524893"/>
                </a:lnTo>
                <a:cubicBezTo>
                  <a:pt x="41165" y="227782"/>
                  <a:pt x="296834" y="0"/>
                  <a:pt x="605704" y="0"/>
                </a:cubicBezTo>
                <a:close/>
              </a:path>
            </a:pathLst>
          </a:custGeom>
          <a:solidFill>
            <a:schemeClr val="tx2">
              <a:lumMod val="75000"/>
              <a:alpha val="6000"/>
            </a:schemeClr>
          </a:solidFill>
          <a:ln w="177800" cap="rnd" cmpd="sng" algn="ctr">
            <a:solidFill>
              <a:schemeClr val="tx2">
                <a:lumMod val="60000"/>
                <a:lumOff val="40000"/>
                <a:alpha val="4000"/>
              </a:schemeClr>
            </a:solidFill>
            <a:prstDash val="solid"/>
            <a:round/>
            <a:headEnd type="none" w="med" len="med"/>
            <a:tailEnd type="none" w="med" len="med"/>
          </a:ln>
          <a:effectLst>
            <a:softEdge rad="1524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97" name="Oval 96"/>
          <p:cNvSpPr>
            <a:spLocks noChangeAspect="1"/>
          </p:cNvSpPr>
          <p:nvPr/>
        </p:nvSpPr>
        <p:spPr>
          <a:xfrm>
            <a:off x="11073" y="4941986"/>
            <a:ext cx="611230" cy="611230"/>
          </a:xfrm>
          <a:prstGeom prst="ellipse">
            <a:avLst/>
          </a:prstGeom>
          <a:solidFill>
            <a:schemeClr val="accent3">
              <a:lumMod val="60000"/>
              <a:lumOff val="40000"/>
              <a:alpha val="5000"/>
            </a:schemeClr>
          </a:solidFill>
          <a:ln w="12700" cap="rnd" cmpd="sng" algn="ctr">
            <a:solidFill>
              <a:schemeClr val="accent3">
                <a:lumMod val="60000"/>
                <a:lumOff val="40000"/>
                <a:alpha val="15000"/>
              </a:schemeClr>
            </a:solidFill>
            <a:prstDash val="solid"/>
            <a:round/>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98" name="Oval 97"/>
          <p:cNvSpPr>
            <a:spLocks noChangeAspect="1"/>
          </p:cNvSpPr>
          <p:nvPr/>
        </p:nvSpPr>
        <p:spPr>
          <a:xfrm>
            <a:off x="-69625" y="6172569"/>
            <a:ext cx="778097" cy="750322"/>
          </a:xfrm>
          <a:custGeom>
            <a:avLst/>
            <a:gdLst/>
            <a:ahLst/>
            <a:cxnLst/>
            <a:rect l="l" t="t" r="r" b="b"/>
            <a:pathLst>
              <a:path w="778097" h="750322">
                <a:moveTo>
                  <a:pt x="261411" y="0"/>
                </a:moveTo>
                <a:cubicBezTo>
                  <a:pt x="546769" y="0"/>
                  <a:pt x="778097" y="231328"/>
                  <a:pt x="778097" y="516686"/>
                </a:cubicBezTo>
                <a:cubicBezTo>
                  <a:pt x="778097" y="601179"/>
                  <a:pt x="757816" y="680934"/>
                  <a:pt x="719843" y="750322"/>
                </a:cubicBezTo>
                <a:lnTo>
                  <a:pt x="0" y="750322"/>
                </a:lnTo>
                <a:lnTo>
                  <a:pt x="0" y="73330"/>
                </a:lnTo>
                <a:cubicBezTo>
                  <a:pt x="75863" y="26083"/>
                  <a:pt x="165591" y="0"/>
                  <a:pt x="261411" y="0"/>
                </a:cubicBezTo>
                <a:close/>
              </a:path>
            </a:pathLst>
          </a:custGeom>
          <a:solidFill>
            <a:schemeClr val="accent3">
              <a:lumMod val="60000"/>
              <a:lumOff val="40000"/>
              <a:alpha val="5000"/>
            </a:schemeClr>
          </a:solidFill>
          <a:ln w="63500" cap="rnd" cmpd="sng" algn="ctr">
            <a:solidFill>
              <a:schemeClr val="accent3">
                <a:lumMod val="60000"/>
                <a:lumOff val="40000"/>
                <a:alpha val="15000"/>
              </a:schemeClr>
            </a:solidFill>
            <a:prstDash val="solid"/>
            <a:round/>
            <a:headEnd type="none" w="med" len="med"/>
            <a:tailEnd type="none" w="med" len="med"/>
          </a:ln>
          <a:effectLst>
            <a:softEdge rad="63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99" name="Oval 98"/>
          <p:cNvSpPr>
            <a:spLocks noChangeAspect="1"/>
          </p:cNvSpPr>
          <p:nvPr/>
        </p:nvSpPr>
        <p:spPr>
          <a:xfrm>
            <a:off x="-69625" y="5158575"/>
            <a:ext cx="563524" cy="897560"/>
          </a:xfrm>
          <a:custGeom>
            <a:avLst/>
            <a:gdLst/>
            <a:ahLst/>
            <a:cxnLst/>
            <a:rect l="l" t="t" r="r" b="b"/>
            <a:pathLst>
              <a:path w="563524" h="897560">
                <a:moveTo>
                  <a:pt x="114744" y="0"/>
                </a:moveTo>
                <a:cubicBezTo>
                  <a:pt x="362598" y="0"/>
                  <a:pt x="563524" y="200926"/>
                  <a:pt x="563524" y="448780"/>
                </a:cubicBezTo>
                <a:cubicBezTo>
                  <a:pt x="563524" y="696634"/>
                  <a:pt x="362598" y="897560"/>
                  <a:pt x="114744" y="897560"/>
                </a:cubicBezTo>
                <a:cubicBezTo>
                  <a:pt x="74918" y="897560"/>
                  <a:pt x="36304" y="892373"/>
                  <a:pt x="0" y="880900"/>
                </a:cubicBezTo>
                <a:lnTo>
                  <a:pt x="0" y="16661"/>
                </a:lnTo>
                <a:cubicBezTo>
                  <a:pt x="36304" y="5188"/>
                  <a:pt x="74918" y="0"/>
                  <a:pt x="114744" y="0"/>
                </a:cubicBezTo>
                <a:close/>
              </a:path>
            </a:pathLst>
          </a:custGeom>
          <a:solidFill>
            <a:schemeClr val="accent3">
              <a:lumMod val="60000"/>
              <a:lumOff val="40000"/>
              <a:alpha val="5000"/>
            </a:schemeClr>
          </a:solidFill>
          <a:ln w="63500" cap="rnd" cmpd="sng" algn="ctr">
            <a:solidFill>
              <a:schemeClr val="accent3">
                <a:lumMod val="60000"/>
                <a:lumOff val="40000"/>
                <a:alpha val="15000"/>
              </a:schemeClr>
            </a:solidFill>
            <a:prstDash val="solid"/>
            <a:round/>
            <a:headEnd type="none" w="med" len="med"/>
            <a:tailEnd type="none" w="med" len="med"/>
          </a:ln>
          <a:effectLst>
            <a:softEdge rad="63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0" name="Oval 99"/>
          <p:cNvSpPr>
            <a:spLocks noChangeAspect="1"/>
          </p:cNvSpPr>
          <p:nvPr/>
        </p:nvSpPr>
        <p:spPr>
          <a:xfrm>
            <a:off x="-25758" y="482386"/>
            <a:ext cx="598416" cy="905704"/>
          </a:xfrm>
          <a:custGeom>
            <a:avLst/>
            <a:gdLst/>
            <a:ahLst/>
            <a:cxnLst/>
            <a:rect l="l" t="t" r="r" b="b"/>
            <a:pathLst>
              <a:path w="598416" h="905704">
                <a:moveTo>
                  <a:pt x="145564" y="0"/>
                </a:moveTo>
                <a:cubicBezTo>
                  <a:pt x="395667" y="0"/>
                  <a:pt x="598416" y="202749"/>
                  <a:pt x="598416" y="452852"/>
                </a:cubicBezTo>
                <a:cubicBezTo>
                  <a:pt x="598416" y="702955"/>
                  <a:pt x="395667" y="905704"/>
                  <a:pt x="145564" y="905704"/>
                </a:cubicBezTo>
                <a:cubicBezTo>
                  <a:pt x="94398" y="905704"/>
                  <a:pt x="45214" y="897218"/>
                  <a:pt x="0" y="879648"/>
                </a:cubicBezTo>
                <a:lnTo>
                  <a:pt x="0" y="26056"/>
                </a:lnTo>
                <a:cubicBezTo>
                  <a:pt x="45214" y="8486"/>
                  <a:pt x="94398" y="0"/>
                  <a:pt x="145564" y="0"/>
                </a:cubicBezTo>
                <a:close/>
              </a:path>
            </a:pathLst>
          </a:custGeom>
          <a:solidFill>
            <a:schemeClr val="accent3">
              <a:lumMod val="60000"/>
              <a:lumOff val="40000"/>
              <a:alpha val="5000"/>
            </a:schemeClr>
          </a:solidFill>
          <a:ln w="12700" cap="rnd" cmpd="sng" algn="ctr">
            <a:solidFill>
              <a:schemeClr val="accent3">
                <a:lumMod val="60000"/>
                <a:lumOff val="40000"/>
                <a:alpha val="30000"/>
              </a:schemeClr>
            </a:solidFill>
            <a:prstDash val="solid"/>
            <a:round/>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1" name="Oval 100"/>
          <p:cNvSpPr>
            <a:spLocks noChangeAspect="1"/>
          </p:cNvSpPr>
          <p:nvPr/>
        </p:nvSpPr>
        <p:spPr>
          <a:xfrm>
            <a:off x="474208" y="836793"/>
            <a:ext cx="910817" cy="910817"/>
          </a:xfrm>
          <a:prstGeom prst="ellipse">
            <a:avLst/>
          </a:prstGeom>
          <a:solidFill>
            <a:schemeClr val="accent3">
              <a:lumMod val="60000"/>
              <a:lumOff val="40000"/>
              <a:alpha val="5000"/>
            </a:schemeClr>
          </a:solidFill>
          <a:ln w="63500" cap="rnd" cmpd="sng" algn="ctr">
            <a:solidFill>
              <a:schemeClr val="accent3">
                <a:lumMod val="60000"/>
                <a:lumOff val="40000"/>
                <a:alpha val="30000"/>
              </a:schemeClr>
            </a:solidFill>
            <a:prstDash val="solid"/>
            <a:round/>
            <a:headEnd type="none" w="med" len="med"/>
            <a:tailEnd type="none" w="med" len="med"/>
          </a:ln>
          <a:effectLst>
            <a:softEdge rad="63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2" name="Oval 101"/>
          <p:cNvSpPr>
            <a:spLocks noChangeAspect="1"/>
          </p:cNvSpPr>
          <p:nvPr/>
        </p:nvSpPr>
        <p:spPr>
          <a:xfrm>
            <a:off x="319223" y="1452260"/>
            <a:ext cx="772993" cy="772993"/>
          </a:xfrm>
          <a:prstGeom prst="ellipse">
            <a:avLst/>
          </a:prstGeom>
          <a:solidFill>
            <a:schemeClr val="accent3">
              <a:lumMod val="60000"/>
              <a:lumOff val="40000"/>
              <a:alpha val="5000"/>
            </a:schemeClr>
          </a:solidFill>
          <a:ln w="63500" cap="rnd" cmpd="sng" algn="ctr">
            <a:solidFill>
              <a:schemeClr val="accent3">
                <a:lumMod val="60000"/>
                <a:lumOff val="40000"/>
                <a:alpha val="30000"/>
              </a:schemeClr>
            </a:solidFill>
            <a:prstDash val="solid"/>
            <a:round/>
            <a:headEnd type="none" w="med" len="med"/>
            <a:tailEnd type="none" w="med" len="med"/>
          </a:ln>
          <a:effectLst>
            <a:softEdge rad="63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3" name="Oval 102"/>
          <p:cNvSpPr>
            <a:spLocks noChangeAspect="1"/>
          </p:cNvSpPr>
          <p:nvPr/>
        </p:nvSpPr>
        <p:spPr>
          <a:xfrm>
            <a:off x="371257" y="1886983"/>
            <a:ext cx="610366" cy="610366"/>
          </a:xfrm>
          <a:prstGeom prst="ellipse">
            <a:avLst/>
          </a:prstGeom>
          <a:solidFill>
            <a:schemeClr val="accent3">
              <a:lumMod val="60000"/>
              <a:lumOff val="40000"/>
              <a:alpha val="5000"/>
            </a:schemeClr>
          </a:solidFill>
          <a:ln w="12700" cap="rnd" cmpd="sng" algn="ctr">
            <a:solidFill>
              <a:schemeClr val="accent3">
                <a:lumMod val="60000"/>
                <a:lumOff val="40000"/>
                <a:alpha val="30000"/>
              </a:schemeClr>
            </a:solidFill>
            <a:prstDash val="solid"/>
            <a:round/>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4" name="Oval 103"/>
          <p:cNvSpPr>
            <a:spLocks noChangeAspect="1"/>
          </p:cNvSpPr>
          <p:nvPr/>
        </p:nvSpPr>
        <p:spPr>
          <a:xfrm>
            <a:off x="154676" y="1919682"/>
            <a:ext cx="521764" cy="521764"/>
          </a:xfrm>
          <a:prstGeom prst="ellipse">
            <a:avLst/>
          </a:prstGeom>
          <a:solidFill>
            <a:schemeClr val="accent3">
              <a:lumMod val="60000"/>
              <a:lumOff val="40000"/>
              <a:alpha val="5000"/>
            </a:schemeClr>
          </a:solidFill>
          <a:ln w="63500" cap="rnd" cmpd="sng" algn="ctr">
            <a:solidFill>
              <a:schemeClr val="accent3">
                <a:lumMod val="60000"/>
                <a:lumOff val="40000"/>
                <a:alpha val="30000"/>
              </a:schemeClr>
            </a:solidFill>
            <a:prstDash val="solid"/>
            <a:round/>
            <a:headEnd type="none" w="med" len="med"/>
            <a:tailEnd type="none" w="med" len="med"/>
          </a:ln>
          <a:effectLst>
            <a:softEdge rad="63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5" name="Oval 104"/>
          <p:cNvSpPr>
            <a:spLocks noChangeAspect="1"/>
          </p:cNvSpPr>
          <p:nvPr/>
        </p:nvSpPr>
        <p:spPr>
          <a:xfrm>
            <a:off x="7302517" y="-61709"/>
            <a:ext cx="910818" cy="750833"/>
          </a:xfrm>
          <a:custGeom>
            <a:avLst/>
            <a:gdLst/>
            <a:ahLst/>
            <a:cxnLst/>
            <a:rect l="l" t="t" r="r" b="b"/>
            <a:pathLst>
              <a:path w="910818" h="750833">
                <a:moveTo>
                  <a:pt x="111441" y="0"/>
                </a:moveTo>
                <a:lnTo>
                  <a:pt x="799378" y="0"/>
                </a:lnTo>
                <a:cubicBezTo>
                  <a:pt x="869408" y="78400"/>
                  <a:pt x="910818" y="182076"/>
                  <a:pt x="910818" y="295424"/>
                </a:cubicBezTo>
                <a:cubicBezTo>
                  <a:pt x="910818" y="546939"/>
                  <a:pt x="706924" y="750833"/>
                  <a:pt x="455409" y="750833"/>
                </a:cubicBezTo>
                <a:cubicBezTo>
                  <a:pt x="203894" y="750833"/>
                  <a:pt x="0" y="546939"/>
                  <a:pt x="0" y="295424"/>
                </a:cubicBezTo>
                <a:cubicBezTo>
                  <a:pt x="0" y="182076"/>
                  <a:pt x="41410" y="78400"/>
                  <a:pt x="111441" y="0"/>
                </a:cubicBezTo>
                <a:close/>
              </a:path>
            </a:pathLst>
          </a:custGeom>
          <a:solidFill>
            <a:schemeClr val="accent3">
              <a:lumMod val="60000"/>
              <a:lumOff val="40000"/>
              <a:alpha val="5000"/>
            </a:schemeClr>
          </a:solidFill>
          <a:ln w="63500" cap="rnd" cmpd="sng" algn="ctr">
            <a:solidFill>
              <a:schemeClr val="accent3">
                <a:lumMod val="60000"/>
                <a:lumOff val="40000"/>
                <a:alpha val="30000"/>
              </a:schemeClr>
            </a:solidFill>
            <a:prstDash val="solid"/>
            <a:round/>
            <a:headEnd type="none" w="med" len="med"/>
            <a:tailEnd type="none" w="med" len="med"/>
          </a:ln>
          <a:effectLst>
            <a:softEdge rad="63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6" name="Oval 105"/>
          <p:cNvSpPr>
            <a:spLocks noChangeAspect="1"/>
          </p:cNvSpPr>
          <p:nvPr/>
        </p:nvSpPr>
        <p:spPr>
          <a:xfrm>
            <a:off x="8718124" y="-61709"/>
            <a:ext cx="473874" cy="613011"/>
          </a:xfrm>
          <a:custGeom>
            <a:avLst/>
            <a:gdLst/>
            <a:ahLst/>
            <a:cxnLst/>
            <a:rect l="l" t="t" r="r" b="b"/>
            <a:pathLst>
              <a:path w="473874" h="613011">
                <a:moveTo>
                  <a:pt x="29684" y="0"/>
                </a:moveTo>
                <a:lnTo>
                  <a:pt x="473874" y="0"/>
                </a:lnTo>
                <a:lnTo>
                  <a:pt x="473874" y="611150"/>
                </a:lnTo>
                <a:cubicBezTo>
                  <a:pt x="467789" y="612887"/>
                  <a:pt x="461614" y="613011"/>
                  <a:pt x="455409" y="613011"/>
                </a:cubicBezTo>
                <a:cubicBezTo>
                  <a:pt x="203894" y="613011"/>
                  <a:pt x="0" y="409117"/>
                  <a:pt x="0" y="157602"/>
                </a:cubicBezTo>
                <a:cubicBezTo>
                  <a:pt x="0" y="101995"/>
                  <a:pt x="9966" y="48716"/>
                  <a:pt x="29684" y="0"/>
                </a:cubicBezTo>
                <a:close/>
              </a:path>
            </a:pathLst>
          </a:custGeom>
          <a:solidFill>
            <a:schemeClr val="accent3">
              <a:lumMod val="60000"/>
              <a:lumOff val="40000"/>
              <a:alpha val="5000"/>
            </a:schemeClr>
          </a:solidFill>
          <a:ln w="63500" cap="rnd" cmpd="sng" algn="ctr">
            <a:solidFill>
              <a:schemeClr val="accent3">
                <a:lumMod val="60000"/>
                <a:lumOff val="40000"/>
                <a:alpha val="30000"/>
              </a:schemeClr>
            </a:solidFill>
            <a:prstDash val="solid"/>
            <a:round/>
            <a:headEnd type="none" w="med" len="med"/>
            <a:tailEnd type="none" w="med" len="med"/>
          </a:ln>
          <a:effectLst>
            <a:softEdge rad="63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7" name="Oval 106"/>
          <p:cNvSpPr>
            <a:spLocks noChangeAspect="1"/>
          </p:cNvSpPr>
          <p:nvPr/>
        </p:nvSpPr>
        <p:spPr>
          <a:xfrm>
            <a:off x="7748238" y="282933"/>
            <a:ext cx="1128521" cy="1128521"/>
          </a:xfrm>
          <a:prstGeom prst="ellipse">
            <a:avLst/>
          </a:prstGeom>
          <a:solidFill>
            <a:schemeClr val="accent3">
              <a:lumMod val="60000"/>
              <a:lumOff val="40000"/>
              <a:alpha val="5000"/>
            </a:schemeClr>
          </a:solidFill>
          <a:ln w="12700" cap="rnd" cmpd="sng" algn="ctr">
            <a:solidFill>
              <a:schemeClr val="accent3">
                <a:lumMod val="60000"/>
                <a:lumOff val="40000"/>
                <a:alpha val="30000"/>
              </a:schemeClr>
            </a:solidFill>
            <a:prstDash val="solid"/>
            <a:round/>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8" name="Oval 107"/>
          <p:cNvSpPr>
            <a:spLocks noChangeAspect="1"/>
          </p:cNvSpPr>
          <p:nvPr/>
        </p:nvSpPr>
        <p:spPr>
          <a:xfrm>
            <a:off x="8914718" y="749603"/>
            <a:ext cx="277280" cy="907992"/>
          </a:xfrm>
          <a:custGeom>
            <a:avLst/>
            <a:gdLst/>
            <a:ahLst/>
            <a:cxnLst/>
            <a:rect l="l" t="t" r="r" b="b"/>
            <a:pathLst>
              <a:path w="277280" h="907992">
                <a:moveTo>
                  <a:pt x="277280" y="0"/>
                </a:moveTo>
                <a:lnTo>
                  <a:pt x="277280" y="907992"/>
                </a:lnTo>
                <a:cubicBezTo>
                  <a:pt x="112021" y="824131"/>
                  <a:pt x="0" y="652146"/>
                  <a:pt x="0" y="453996"/>
                </a:cubicBezTo>
                <a:cubicBezTo>
                  <a:pt x="0" y="255847"/>
                  <a:pt x="112021" y="83861"/>
                  <a:pt x="277280" y="0"/>
                </a:cubicBezTo>
                <a:close/>
              </a:path>
            </a:pathLst>
          </a:custGeom>
          <a:solidFill>
            <a:schemeClr val="accent3">
              <a:lumMod val="60000"/>
              <a:lumOff val="40000"/>
              <a:alpha val="5000"/>
            </a:schemeClr>
          </a:solidFill>
          <a:ln w="63500" cap="rnd" cmpd="sng" algn="ctr">
            <a:solidFill>
              <a:schemeClr val="accent3">
                <a:lumMod val="60000"/>
                <a:lumOff val="40000"/>
                <a:alpha val="30000"/>
              </a:schemeClr>
            </a:solidFill>
            <a:prstDash val="solid"/>
            <a:round/>
            <a:headEnd type="none" w="med" len="med"/>
            <a:tailEnd type="none" w="med" len="med"/>
          </a:ln>
          <a:effectLst>
            <a:softEdge rad="63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9" name="Oval 108"/>
          <p:cNvSpPr>
            <a:spLocks noChangeAspect="1"/>
          </p:cNvSpPr>
          <p:nvPr/>
        </p:nvSpPr>
        <p:spPr>
          <a:xfrm>
            <a:off x="7590871" y="728498"/>
            <a:ext cx="969734" cy="969734"/>
          </a:xfrm>
          <a:prstGeom prst="ellipse">
            <a:avLst/>
          </a:prstGeom>
          <a:solidFill>
            <a:schemeClr val="accent3">
              <a:lumMod val="60000"/>
              <a:lumOff val="40000"/>
              <a:alpha val="5000"/>
            </a:schemeClr>
          </a:solidFill>
          <a:ln w="63500" cap="rnd" cmpd="sng" algn="ctr">
            <a:solidFill>
              <a:schemeClr val="accent3">
                <a:lumMod val="60000"/>
                <a:lumOff val="40000"/>
                <a:alpha val="30000"/>
              </a:schemeClr>
            </a:solidFill>
            <a:prstDash val="solid"/>
            <a:round/>
            <a:headEnd type="none" w="med" len="med"/>
            <a:tailEnd type="none" w="med" len="med"/>
          </a:ln>
          <a:effectLst>
            <a:softEdge rad="63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10" name="Oval 109"/>
          <p:cNvSpPr>
            <a:spLocks noChangeAspect="1"/>
          </p:cNvSpPr>
          <p:nvPr/>
        </p:nvSpPr>
        <p:spPr>
          <a:xfrm>
            <a:off x="7470041" y="1326476"/>
            <a:ext cx="608190" cy="608190"/>
          </a:xfrm>
          <a:prstGeom prst="ellipse">
            <a:avLst/>
          </a:prstGeom>
          <a:solidFill>
            <a:schemeClr val="accent3">
              <a:lumMod val="60000"/>
              <a:lumOff val="40000"/>
              <a:alpha val="5000"/>
            </a:schemeClr>
          </a:solidFill>
          <a:ln w="12700" cap="rnd" cmpd="sng" algn="ctr">
            <a:solidFill>
              <a:schemeClr val="accent3">
                <a:lumMod val="60000"/>
                <a:lumOff val="40000"/>
                <a:alpha val="30000"/>
              </a:schemeClr>
            </a:solidFill>
            <a:prstDash val="solid"/>
            <a:round/>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11" name="Oval 110"/>
          <p:cNvSpPr>
            <a:spLocks noChangeAspect="1"/>
          </p:cNvSpPr>
          <p:nvPr/>
        </p:nvSpPr>
        <p:spPr>
          <a:xfrm>
            <a:off x="7629941" y="5611427"/>
            <a:ext cx="738345" cy="738345"/>
          </a:xfrm>
          <a:prstGeom prst="ellipse">
            <a:avLst/>
          </a:prstGeom>
          <a:solidFill>
            <a:schemeClr val="accent3">
              <a:lumMod val="60000"/>
              <a:lumOff val="40000"/>
              <a:alpha val="5000"/>
            </a:schemeClr>
          </a:solidFill>
          <a:ln w="12700" cap="rnd" cmpd="sng" algn="ctr">
            <a:solidFill>
              <a:schemeClr val="accent3">
                <a:lumMod val="60000"/>
                <a:lumOff val="40000"/>
                <a:alpha val="15000"/>
              </a:schemeClr>
            </a:solidFill>
            <a:prstDash val="solid"/>
            <a:round/>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12" name="Oval 111"/>
          <p:cNvSpPr>
            <a:spLocks noChangeAspect="1"/>
          </p:cNvSpPr>
          <p:nvPr/>
        </p:nvSpPr>
        <p:spPr>
          <a:xfrm>
            <a:off x="6972882" y="5242254"/>
            <a:ext cx="738345" cy="738345"/>
          </a:xfrm>
          <a:prstGeom prst="ellipse">
            <a:avLst/>
          </a:prstGeom>
          <a:solidFill>
            <a:schemeClr val="accent3">
              <a:lumMod val="60000"/>
              <a:lumOff val="40000"/>
              <a:alpha val="5000"/>
            </a:schemeClr>
          </a:solidFill>
          <a:ln w="63500" cap="rnd" cmpd="sng" algn="ctr">
            <a:solidFill>
              <a:schemeClr val="accent3">
                <a:lumMod val="60000"/>
                <a:lumOff val="40000"/>
                <a:alpha val="15000"/>
              </a:schemeClr>
            </a:solidFill>
            <a:prstDash val="solid"/>
            <a:round/>
            <a:headEnd type="none" w="med" len="med"/>
            <a:tailEnd type="none" w="med" len="med"/>
          </a:ln>
          <a:effectLst>
            <a:softEdge rad="63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13" name="Oval 112"/>
          <p:cNvSpPr>
            <a:spLocks noChangeAspect="1"/>
          </p:cNvSpPr>
          <p:nvPr/>
        </p:nvSpPr>
        <p:spPr>
          <a:xfrm>
            <a:off x="7494454" y="4928166"/>
            <a:ext cx="738345" cy="738345"/>
          </a:xfrm>
          <a:prstGeom prst="ellipse">
            <a:avLst/>
          </a:prstGeom>
          <a:solidFill>
            <a:schemeClr val="accent3">
              <a:lumMod val="60000"/>
              <a:lumOff val="40000"/>
              <a:alpha val="5000"/>
            </a:schemeClr>
          </a:solidFill>
          <a:ln w="12700" cap="rnd" cmpd="sng" algn="ctr">
            <a:solidFill>
              <a:schemeClr val="accent3">
                <a:lumMod val="60000"/>
                <a:lumOff val="40000"/>
                <a:alpha val="15000"/>
              </a:schemeClr>
            </a:solidFill>
            <a:prstDash val="solid"/>
            <a:round/>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14" name="Oval 113"/>
          <p:cNvSpPr>
            <a:spLocks noChangeAspect="1"/>
          </p:cNvSpPr>
          <p:nvPr/>
        </p:nvSpPr>
        <p:spPr>
          <a:xfrm>
            <a:off x="8229034" y="5666511"/>
            <a:ext cx="605634" cy="605634"/>
          </a:xfrm>
          <a:prstGeom prst="ellipse">
            <a:avLst/>
          </a:prstGeom>
          <a:solidFill>
            <a:schemeClr val="accent3">
              <a:lumMod val="60000"/>
              <a:lumOff val="40000"/>
              <a:alpha val="5000"/>
            </a:schemeClr>
          </a:solidFill>
          <a:ln w="63500" cap="rnd" cmpd="sng" algn="ctr">
            <a:solidFill>
              <a:schemeClr val="accent3">
                <a:lumMod val="60000"/>
                <a:lumOff val="40000"/>
                <a:alpha val="15000"/>
              </a:schemeClr>
            </a:solidFill>
            <a:prstDash val="solid"/>
            <a:round/>
            <a:headEnd type="none" w="med" len="med"/>
            <a:tailEnd type="none" w="med" len="med"/>
          </a:ln>
          <a:effectLst>
            <a:softEdge rad="63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15" name="Oval 114"/>
          <p:cNvSpPr>
            <a:spLocks noChangeAspect="1"/>
          </p:cNvSpPr>
          <p:nvPr/>
        </p:nvSpPr>
        <p:spPr>
          <a:xfrm>
            <a:off x="8078231" y="4097842"/>
            <a:ext cx="553549" cy="553549"/>
          </a:xfrm>
          <a:prstGeom prst="ellipse">
            <a:avLst/>
          </a:prstGeom>
          <a:solidFill>
            <a:schemeClr val="accent3">
              <a:lumMod val="60000"/>
              <a:lumOff val="40000"/>
              <a:alpha val="5000"/>
            </a:schemeClr>
          </a:solidFill>
          <a:ln w="63500" cap="rnd" cmpd="sng" algn="ctr">
            <a:solidFill>
              <a:schemeClr val="accent3">
                <a:lumMod val="60000"/>
                <a:lumOff val="40000"/>
                <a:alpha val="15000"/>
              </a:schemeClr>
            </a:solidFill>
            <a:prstDash val="solid"/>
            <a:round/>
            <a:headEnd type="none" w="med" len="med"/>
            <a:tailEnd type="none" w="med" len="med"/>
          </a:ln>
          <a:effectLst>
            <a:softEdge rad="63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16" name="Oval 115"/>
          <p:cNvSpPr>
            <a:spLocks noChangeAspect="1"/>
          </p:cNvSpPr>
          <p:nvPr/>
        </p:nvSpPr>
        <p:spPr>
          <a:xfrm>
            <a:off x="8411816" y="5057878"/>
            <a:ext cx="553549" cy="553549"/>
          </a:xfrm>
          <a:prstGeom prst="ellipse">
            <a:avLst/>
          </a:prstGeom>
          <a:solidFill>
            <a:schemeClr val="accent3">
              <a:lumMod val="60000"/>
              <a:lumOff val="40000"/>
              <a:alpha val="5000"/>
            </a:schemeClr>
          </a:solidFill>
          <a:ln w="63500" cap="rnd" cmpd="sng" algn="ctr">
            <a:solidFill>
              <a:schemeClr val="accent3">
                <a:lumMod val="60000"/>
                <a:lumOff val="40000"/>
                <a:alpha val="15000"/>
              </a:schemeClr>
            </a:solidFill>
            <a:prstDash val="solid"/>
            <a:round/>
            <a:headEnd type="none" w="med" len="med"/>
            <a:tailEnd type="none" w="med" len="med"/>
          </a:ln>
          <a:effectLst>
            <a:softEdge rad="63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17" name="Oval 116"/>
          <p:cNvSpPr>
            <a:spLocks noChangeAspect="1"/>
          </p:cNvSpPr>
          <p:nvPr/>
        </p:nvSpPr>
        <p:spPr>
          <a:xfrm>
            <a:off x="8688590" y="4790335"/>
            <a:ext cx="503408" cy="553550"/>
          </a:xfrm>
          <a:custGeom>
            <a:avLst/>
            <a:gdLst/>
            <a:ahLst/>
            <a:cxnLst/>
            <a:rect l="l" t="t" r="r" b="b"/>
            <a:pathLst>
              <a:path w="503408" h="553550">
                <a:moveTo>
                  <a:pt x="276775" y="0"/>
                </a:moveTo>
                <a:cubicBezTo>
                  <a:pt x="370698" y="0"/>
                  <a:pt x="453694" y="46784"/>
                  <a:pt x="503408" y="118545"/>
                </a:cubicBezTo>
                <a:lnTo>
                  <a:pt x="503408" y="435005"/>
                </a:lnTo>
                <a:cubicBezTo>
                  <a:pt x="453694" y="506767"/>
                  <a:pt x="370698" y="553550"/>
                  <a:pt x="276775" y="553550"/>
                </a:cubicBezTo>
                <a:cubicBezTo>
                  <a:pt x="123916" y="553550"/>
                  <a:pt x="0" y="429634"/>
                  <a:pt x="0" y="276775"/>
                </a:cubicBezTo>
                <a:cubicBezTo>
                  <a:pt x="0" y="123916"/>
                  <a:pt x="123916" y="0"/>
                  <a:pt x="276775" y="0"/>
                </a:cubicBezTo>
                <a:close/>
              </a:path>
            </a:pathLst>
          </a:custGeom>
          <a:solidFill>
            <a:schemeClr val="accent3">
              <a:lumMod val="60000"/>
              <a:lumOff val="40000"/>
              <a:alpha val="5000"/>
            </a:schemeClr>
          </a:solidFill>
          <a:ln w="63500" cap="rnd" cmpd="sng" algn="ctr">
            <a:solidFill>
              <a:schemeClr val="accent3">
                <a:lumMod val="60000"/>
                <a:lumOff val="40000"/>
                <a:alpha val="15000"/>
              </a:schemeClr>
            </a:solidFill>
            <a:prstDash val="solid"/>
            <a:round/>
            <a:headEnd type="none" w="med" len="med"/>
            <a:tailEnd type="none" w="med" len="med"/>
          </a:ln>
          <a:effectLst>
            <a:softEdge rad="63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09442" y="675724"/>
            <a:ext cx="7125113" cy="924475"/>
          </a:xfrm>
          <a:prstGeom prst="rect">
            <a:avLst/>
          </a:prstGeom>
        </p:spPr>
        <p:txBody>
          <a:bodyPr vert="horz" lIns="91440" tIns="45720" rIns="91440" bIns="45720" rtlCol="0" anchor="ctr">
            <a:noAutofit/>
          </a:bodyPr>
          <a:lstStyle/>
          <a:p>
            <a:r>
              <a:rPr lang="nl-NL" smtClean="0"/>
              <a:t>Klik om de stijl te bewerken</a:t>
            </a:r>
            <a:endParaRPr lang="en-US" dirty="0"/>
          </a:p>
        </p:txBody>
      </p:sp>
      <p:sp>
        <p:nvSpPr>
          <p:cNvPr id="3" name="Text Placeholder 2"/>
          <p:cNvSpPr>
            <a:spLocks noGrp="1"/>
          </p:cNvSpPr>
          <p:nvPr>
            <p:ph type="body" idx="1"/>
          </p:nvPr>
        </p:nvSpPr>
        <p:spPr>
          <a:xfrm>
            <a:off x="1009443" y="1807361"/>
            <a:ext cx="7125112" cy="4051437"/>
          </a:xfrm>
          <a:prstGeom prst="rect">
            <a:avLst/>
          </a:prstGeom>
        </p:spPr>
        <p:txBody>
          <a:bodyPr vert="horz" lIns="91440" tIns="45720" rIns="91440" bIns="45720" rtlCol="0" anchor="ct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4" name="Date Placeholder 3"/>
          <p:cNvSpPr>
            <a:spLocks noGrp="1"/>
          </p:cNvSpPr>
          <p:nvPr>
            <p:ph type="dt" sz="half" idx="2"/>
          </p:nvPr>
        </p:nvSpPr>
        <p:spPr>
          <a:xfrm>
            <a:off x="6437344" y="5951810"/>
            <a:ext cx="2133600" cy="365125"/>
          </a:xfrm>
          <a:prstGeom prst="rect">
            <a:avLst/>
          </a:prstGeom>
        </p:spPr>
        <p:txBody>
          <a:bodyPr vert="horz" lIns="91440" tIns="45720" rIns="91440" bIns="45720" rtlCol="0" anchor="b"/>
          <a:lstStyle>
            <a:lvl1pPr algn="r">
              <a:defRPr sz="900">
                <a:solidFill>
                  <a:schemeClr val="tx1">
                    <a:tint val="75000"/>
                  </a:schemeClr>
                </a:solidFill>
              </a:defRPr>
            </a:lvl1pPr>
          </a:lstStyle>
          <a:p>
            <a:fld id="{1402B7DA-1873-4C25-AD06-F9E50A0554CD}" type="datetimeFigureOut">
              <a:rPr lang="nl-NL" smtClean="0"/>
              <a:t>8-4-2013</a:t>
            </a:fld>
            <a:endParaRPr lang="nl-NL"/>
          </a:p>
        </p:txBody>
      </p:sp>
      <p:sp>
        <p:nvSpPr>
          <p:cNvPr id="5" name="Footer Placeholder 4"/>
          <p:cNvSpPr>
            <a:spLocks noGrp="1"/>
          </p:cNvSpPr>
          <p:nvPr>
            <p:ph type="ftr" sz="quarter" idx="3"/>
          </p:nvPr>
        </p:nvSpPr>
        <p:spPr>
          <a:xfrm>
            <a:off x="1180945" y="5951810"/>
            <a:ext cx="5256399" cy="365125"/>
          </a:xfrm>
          <a:prstGeom prst="rect">
            <a:avLst/>
          </a:prstGeom>
        </p:spPr>
        <p:txBody>
          <a:bodyPr vert="horz" lIns="91440" tIns="45720" rIns="91440" bIns="45720" rtlCol="0" anchor="b"/>
          <a:lstStyle>
            <a:lvl1pPr algn="l">
              <a:defRPr sz="9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572658" y="5951810"/>
            <a:ext cx="608287" cy="365125"/>
          </a:xfrm>
          <a:prstGeom prst="rect">
            <a:avLst/>
          </a:prstGeom>
        </p:spPr>
        <p:txBody>
          <a:bodyPr vert="horz" lIns="91440" tIns="45720" rIns="91440" bIns="45720" rtlCol="0" anchor="b"/>
          <a:lstStyle>
            <a:lvl1pPr algn="l">
              <a:defRPr sz="1800">
                <a:solidFill>
                  <a:schemeClr val="tx1">
                    <a:tint val="75000"/>
                  </a:schemeClr>
                </a:solidFill>
              </a:defRPr>
            </a:lvl1pPr>
          </a:lstStyle>
          <a:p>
            <a:fld id="{C05BDA4F-3AF0-4284-9FA5-C174E399320E}" type="slidenum">
              <a:rPr lang="nl-NL" smtClean="0"/>
              <a:t>‹nr.›</a:t>
            </a:fld>
            <a:endParaRPr lang="nl-NL"/>
          </a:p>
        </p:txBody>
      </p:sp>
      <p:sp>
        <p:nvSpPr>
          <p:cNvPr id="55" name="Oval 54"/>
          <p:cNvSpPr>
            <a:spLocks noChangeAspect="1"/>
          </p:cNvSpPr>
          <p:nvPr/>
        </p:nvSpPr>
        <p:spPr>
          <a:xfrm>
            <a:off x="1583172" y="5454223"/>
            <a:ext cx="1909234" cy="1468668"/>
          </a:xfrm>
          <a:custGeom>
            <a:avLst/>
            <a:gdLst/>
            <a:ahLst/>
            <a:cxnLst/>
            <a:rect l="l" t="t" r="r" b="b"/>
            <a:pathLst>
              <a:path w="1909234" h="1468668">
                <a:moveTo>
                  <a:pt x="954617" y="0"/>
                </a:moveTo>
                <a:cubicBezTo>
                  <a:pt x="1481837" y="0"/>
                  <a:pt x="1909234" y="427397"/>
                  <a:pt x="1909234" y="954617"/>
                </a:cubicBezTo>
                <a:cubicBezTo>
                  <a:pt x="1909234" y="1144075"/>
                  <a:pt x="1854043" y="1320642"/>
                  <a:pt x="1758159" y="1468668"/>
                </a:cubicBezTo>
                <a:lnTo>
                  <a:pt x="151075" y="1468668"/>
                </a:lnTo>
                <a:cubicBezTo>
                  <a:pt x="55192" y="1320642"/>
                  <a:pt x="0" y="1144075"/>
                  <a:pt x="0" y="954617"/>
                </a:cubicBezTo>
                <a:cubicBezTo>
                  <a:pt x="0" y="427397"/>
                  <a:pt x="427397" y="0"/>
                  <a:pt x="954617" y="0"/>
                </a:cubicBezTo>
                <a:close/>
              </a:path>
            </a:pathLst>
          </a:custGeom>
          <a:solidFill>
            <a:schemeClr val="tx2">
              <a:lumMod val="75000"/>
              <a:alpha val="8000"/>
            </a:schemeClr>
          </a:solidFill>
          <a:ln w="330200" cap="rnd" cmpd="sng" algn="ctr">
            <a:solidFill>
              <a:schemeClr val="accent3">
                <a:lumMod val="60000"/>
                <a:lumOff val="40000"/>
                <a:alpha val="0"/>
              </a:schemeClr>
            </a:solidFill>
            <a:prstDash val="solid"/>
            <a:round/>
            <a:headEnd type="none" w="med" len="med"/>
            <a:tailEnd type="none" w="med" len="med"/>
          </a:ln>
          <a:effectLst>
            <a:softEdge rad="317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ln w="317500">
                <a:solidFill>
                  <a:schemeClr val="tx1"/>
                </a:solidFill>
              </a:ln>
            </a:endParaRPr>
          </a:p>
        </p:txBody>
      </p:sp>
      <p:sp>
        <p:nvSpPr>
          <p:cNvPr id="57" name="Oval 56"/>
          <p:cNvSpPr>
            <a:spLocks noChangeAspect="1"/>
          </p:cNvSpPr>
          <p:nvPr/>
        </p:nvSpPr>
        <p:spPr>
          <a:xfrm>
            <a:off x="8570944" y="3382942"/>
            <a:ext cx="306310" cy="306310"/>
          </a:xfrm>
          <a:prstGeom prst="ellipse">
            <a:avLst/>
          </a:prstGeom>
          <a:solidFill>
            <a:schemeClr val="accent3">
              <a:lumMod val="60000"/>
              <a:lumOff val="40000"/>
              <a:alpha val="5000"/>
            </a:schemeClr>
          </a:solidFill>
          <a:ln w="63500" cap="rnd" cmpd="sng" algn="ctr">
            <a:solidFill>
              <a:schemeClr val="accent3">
                <a:lumMod val="60000"/>
                <a:lumOff val="40000"/>
                <a:alpha val="15000"/>
              </a:schemeClr>
            </a:solidFill>
            <a:prstDash val="solid"/>
            <a:round/>
            <a:headEnd type="none" w="med" len="med"/>
            <a:tailEnd type="none" w="med" len="med"/>
          </a:ln>
          <a:effectLst>
            <a:softEdge rad="63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58" name="Oval 57"/>
          <p:cNvSpPr>
            <a:spLocks noChangeAspect="1"/>
          </p:cNvSpPr>
          <p:nvPr/>
        </p:nvSpPr>
        <p:spPr>
          <a:xfrm>
            <a:off x="8398204" y="3536097"/>
            <a:ext cx="306310" cy="306310"/>
          </a:xfrm>
          <a:prstGeom prst="ellipse">
            <a:avLst/>
          </a:prstGeom>
          <a:solidFill>
            <a:schemeClr val="accent3">
              <a:lumMod val="60000"/>
              <a:lumOff val="40000"/>
              <a:alpha val="5000"/>
            </a:schemeClr>
          </a:solidFill>
          <a:ln w="63500" cap="rnd" cmpd="sng" algn="ctr">
            <a:solidFill>
              <a:schemeClr val="accent3">
                <a:lumMod val="60000"/>
                <a:lumOff val="40000"/>
                <a:alpha val="15000"/>
              </a:schemeClr>
            </a:solidFill>
            <a:prstDash val="solid"/>
            <a:round/>
            <a:headEnd type="none" w="med" len="med"/>
            <a:tailEnd type="none" w="med" len="med"/>
          </a:ln>
          <a:effectLst>
            <a:softEdge rad="63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59" name="Oval 58"/>
          <p:cNvSpPr>
            <a:spLocks noChangeAspect="1"/>
          </p:cNvSpPr>
          <p:nvPr/>
        </p:nvSpPr>
        <p:spPr>
          <a:xfrm>
            <a:off x="8608408" y="3688497"/>
            <a:ext cx="306310" cy="306310"/>
          </a:xfrm>
          <a:prstGeom prst="ellipse">
            <a:avLst/>
          </a:prstGeom>
          <a:solidFill>
            <a:schemeClr val="accent3">
              <a:lumMod val="60000"/>
              <a:lumOff val="40000"/>
              <a:alpha val="5000"/>
            </a:schemeClr>
          </a:solidFill>
          <a:ln w="63500" cap="rnd" cmpd="sng" algn="ctr">
            <a:solidFill>
              <a:schemeClr val="accent3">
                <a:lumMod val="60000"/>
                <a:lumOff val="40000"/>
                <a:alpha val="15000"/>
              </a:schemeClr>
            </a:solidFill>
            <a:prstDash val="solid"/>
            <a:round/>
            <a:headEnd type="none" w="med" len="med"/>
            <a:tailEnd type="none" w="med" len="med"/>
          </a:ln>
          <a:effectLst>
            <a:softEdge rad="63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60" name="Oval 59"/>
          <p:cNvSpPr>
            <a:spLocks noChangeAspect="1"/>
          </p:cNvSpPr>
          <p:nvPr/>
        </p:nvSpPr>
        <p:spPr>
          <a:xfrm>
            <a:off x="154676" y="2698928"/>
            <a:ext cx="467627" cy="467627"/>
          </a:xfrm>
          <a:prstGeom prst="ellipse">
            <a:avLst/>
          </a:prstGeom>
          <a:solidFill>
            <a:schemeClr val="accent3">
              <a:lumMod val="60000"/>
              <a:lumOff val="40000"/>
              <a:alpha val="5000"/>
            </a:schemeClr>
          </a:solidFill>
          <a:ln w="12700" cap="rnd" cmpd="sng" algn="ctr">
            <a:solidFill>
              <a:schemeClr val="accent3">
                <a:lumMod val="60000"/>
                <a:lumOff val="40000"/>
                <a:alpha val="15000"/>
              </a:schemeClr>
            </a:solidFill>
            <a:prstDash val="solid"/>
            <a:round/>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61" name="Oval 60"/>
          <p:cNvSpPr>
            <a:spLocks noChangeAspect="1"/>
          </p:cNvSpPr>
          <p:nvPr/>
        </p:nvSpPr>
        <p:spPr>
          <a:xfrm>
            <a:off x="474208" y="3166555"/>
            <a:ext cx="458770" cy="458770"/>
          </a:xfrm>
          <a:prstGeom prst="ellipse">
            <a:avLst/>
          </a:prstGeom>
          <a:solidFill>
            <a:schemeClr val="accent3">
              <a:lumMod val="60000"/>
              <a:lumOff val="40000"/>
              <a:alpha val="5000"/>
            </a:schemeClr>
          </a:solidFill>
          <a:ln w="12700" cap="rnd" cmpd="sng" algn="ctr">
            <a:solidFill>
              <a:schemeClr val="accent3">
                <a:lumMod val="60000"/>
                <a:lumOff val="40000"/>
                <a:alpha val="15000"/>
              </a:schemeClr>
            </a:solidFill>
            <a:prstDash val="solid"/>
            <a:round/>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62" name="Oval 61"/>
          <p:cNvSpPr>
            <a:spLocks noChangeAspect="1"/>
          </p:cNvSpPr>
          <p:nvPr/>
        </p:nvSpPr>
        <p:spPr>
          <a:xfrm>
            <a:off x="270258" y="3382942"/>
            <a:ext cx="352045" cy="352045"/>
          </a:xfrm>
          <a:prstGeom prst="ellipse">
            <a:avLst/>
          </a:prstGeom>
          <a:solidFill>
            <a:schemeClr val="accent3">
              <a:lumMod val="60000"/>
              <a:lumOff val="40000"/>
              <a:alpha val="5000"/>
            </a:schemeClr>
          </a:solidFill>
          <a:ln w="63500" cap="rnd" cmpd="sng" algn="ctr">
            <a:solidFill>
              <a:schemeClr val="accent3">
                <a:lumMod val="60000"/>
                <a:lumOff val="40000"/>
                <a:alpha val="15000"/>
              </a:schemeClr>
            </a:solidFill>
            <a:prstDash val="solid"/>
            <a:round/>
            <a:headEnd type="none" w="med" len="med"/>
            <a:tailEnd type="none" w="med" len="med"/>
          </a:ln>
          <a:effectLst>
            <a:softEdge rad="63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63" name="Oval 62"/>
          <p:cNvSpPr>
            <a:spLocks noChangeAspect="1"/>
          </p:cNvSpPr>
          <p:nvPr/>
        </p:nvSpPr>
        <p:spPr>
          <a:xfrm>
            <a:off x="-86601" y="2581479"/>
            <a:ext cx="1360441" cy="1909234"/>
          </a:xfrm>
          <a:custGeom>
            <a:avLst/>
            <a:gdLst/>
            <a:ahLst/>
            <a:cxnLst/>
            <a:rect l="l" t="t" r="r" b="b"/>
            <a:pathLst>
              <a:path w="1360441" h="1909234">
                <a:moveTo>
                  <a:pt x="405824" y="0"/>
                </a:moveTo>
                <a:cubicBezTo>
                  <a:pt x="933044" y="0"/>
                  <a:pt x="1360441" y="427397"/>
                  <a:pt x="1360441" y="954617"/>
                </a:cubicBezTo>
                <a:cubicBezTo>
                  <a:pt x="1360441" y="1481837"/>
                  <a:pt x="933044" y="1909234"/>
                  <a:pt x="405824" y="1909234"/>
                </a:cubicBezTo>
                <a:cubicBezTo>
                  <a:pt x="260527" y="1909234"/>
                  <a:pt x="122812" y="1876773"/>
                  <a:pt x="0" y="1817719"/>
                </a:cubicBezTo>
                <a:lnTo>
                  <a:pt x="0" y="91515"/>
                </a:lnTo>
                <a:cubicBezTo>
                  <a:pt x="122812" y="32461"/>
                  <a:pt x="260527" y="0"/>
                  <a:pt x="405824" y="0"/>
                </a:cubicBezTo>
                <a:close/>
              </a:path>
            </a:pathLst>
          </a:custGeom>
          <a:solidFill>
            <a:schemeClr val="tx2">
              <a:lumMod val="75000"/>
              <a:alpha val="8000"/>
            </a:schemeClr>
          </a:solidFill>
          <a:ln w="330200" cap="rnd" cmpd="sng" algn="ctr">
            <a:solidFill>
              <a:schemeClr val="accent3">
                <a:lumMod val="60000"/>
                <a:lumOff val="40000"/>
                <a:alpha val="0"/>
              </a:schemeClr>
            </a:solidFill>
            <a:prstDash val="solid"/>
            <a:round/>
            <a:headEnd type="none" w="med" len="med"/>
            <a:tailEnd type="none" w="med" len="med"/>
          </a:ln>
          <a:effectLst>
            <a:softEdge rad="3175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ln w="317500">
                <a:solidFill>
                  <a:schemeClr val="tx1"/>
                </a:solidFill>
              </a:ln>
            </a:endParaRPr>
          </a:p>
        </p:txBody>
      </p:sp>
      <p:sp>
        <p:nvSpPr>
          <p:cNvPr id="64" name="Oval 63"/>
          <p:cNvSpPr>
            <a:spLocks noChangeAspect="1"/>
          </p:cNvSpPr>
          <p:nvPr/>
        </p:nvSpPr>
        <p:spPr>
          <a:xfrm>
            <a:off x="6173123" y="2395416"/>
            <a:ext cx="1218253" cy="1218253"/>
          </a:xfrm>
          <a:prstGeom prst="ellipse">
            <a:avLst/>
          </a:prstGeom>
          <a:solidFill>
            <a:schemeClr val="tx2">
              <a:lumMod val="75000"/>
              <a:alpha val="10000"/>
            </a:schemeClr>
          </a:solidFill>
          <a:ln w="177800" cap="rnd" cmpd="sng" algn="ctr">
            <a:solidFill>
              <a:schemeClr val="tx2">
                <a:lumMod val="60000"/>
                <a:lumOff val="40000"/>
                <a:alpha val="0"/>
              </a:schemeClr>
            </a:solidFill>
            <a:prstDash val="solid"/>
            <a:round/>
            <a:headEnd type="none" w="med" len="med"/>
            <a:tailEnd type="none" w="med" len="med"/>
          </a:ln>
          <a:effectLst>
            <a:softEdge rad="15240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l" defTabSz="457200" rtl="0" eaLnBrk="1" latinLnBrk="0" hangingPunct="1">
        <a:spcBef>
          <a:spcPct val="0"/>
        </a:spcBef>
        <a:buNone/>
        <a:defRPr sz="3200" kern="1200">
          <a:solidFill>
            <a:schemeClr val="tx1"/>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tx2"/>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tx2"/>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tx2"/>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audio" Target="../media/audio5.wav"/><Relationship Id="rId5" Type="http://schemas.openxmlformats.org/officeDocument/2006/relationships/audio" Target="../media/audio4.wav"/><Relationship Id="rId4" Type="http://schemas.openxmlformats.org/officeDocument/2006/relationships/audio" Target="../media/audio3.wav"/></Relationships>
</file>

<file path=ppt/slides/_rels/slide56.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audio" Target="../media/audio5.wav"/><Relationship Id="rId5" Type="http://schemas.openxmlformats.org/officeDocument/2006/relationships/audio" Target="../media/audio4.wav"/><Relationship Id="rId4" Type="http://schemas.openxmlformats.org/officeDocument/2006/relationships/audio" Target="../media/audio3.wav"/></Relationships>
</file>

<file path=ppt/slides/_rels/slide5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audio" Target="../media/audio5.wav"/><Relationship Id="rId5" Type="http://schemas.openxmlformats.org/officeDocument/2006/relationships/audio" Target="../media/audio4.wav"/><Relationship Id="rId4" Type="http://schemas.openxmlformats.org/officeDocument/2006/relationships/audio" Target="../media/audio3.wav"/></Relationships>
</file>

<file path=ppt/slides/_rels/slide58.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audio" Target="../media/audio5.wav"/><Relationship Id="rId5" Type="http://schemas.openxmlformats.org/officeDocument/2006/relationships/audio" Target="../media/audio4.wav"/><Relationship Id="rId4" Type="http://schemas.openxmlformats.org/officeDocument/2006/relationships/audio" Target="../media/audio3.wav"/></Relationships>
</file>

<file path=ppt/slides/_rels/slide59.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audio" Target="../media/audio5.wav"/><Relationship Id="rId5" Type="http://schemas.openxmlformats.org/officeDocument/2006/relationships/audio" Target="../media/audio4.wav"/><Relationship Id="rId4" Type="http://schemas.openxmlformats.org/officeDocument/2006/relationships/audio" Target="../media/audio3.wav"/></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audio" Target="../media/audio5.wav"/><Relationship Id="rId5" Type="http://schemas.openxmlformats.org/officeDocument/2006/relationships/audio" Target="../media/audio4.wav"/><Relationship Id="rId4" Type="http://schemas.openxmlformats.org/officeDocument/2006/relationships/audio" Target="../media/audio3.wav"/></Relationships>
</file>

<file path=ppt/slides/_rels/slide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smtClean="0"/>
              <a:t>Quiz</a:t>
            </a:r>
            <a:endParaRPr lang="nl-NL" dirty="0"/>
          </a:p>
        </p:txBody>
      </p:sp>
      <p:sp>
        <p:nvSpPr>
          <p:cNvPr id="3" name="Ondertitel 2"/>
          <p:cNvSpPr>
            <a:spLocks noGrp="1"/>
          </p:cNvSpPr>
          <p:nvPr>
            <p:ph type="subTitle" idx="1"/>
          </p:nvPr>
        </p:nvSpPr>
        <p:spPr/>
        <p:txBody>
          <a:bodyPr/>
          <a:lstStyle/>
          <a:p>
            <a:endParaRPr lang="nl-NL" dirty="0"/>
          </a:p>
        </p:txBody>
      </p:sp>
    </p:spTree>
    <p:extLst>
      <p:ext uri="{BB962C8B-B14F-4D97-AF65-F5344CB8AC3E}">
        <p14:creationId xmlns:p14="http://schemas.microsoft.com/office/powerpoint/2010/main" val="36412203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98765:43210=</a:t>
            </a:r>
            <a:endParaRPr lang="nl-NL" dirty="0"/>
          </a:p>
        </p:txBody>
      </p:sp>
      <p:sp>
        <p:nvSpPr>
          <p:cNvPr id="3" name="Tijdelijke aanduiding voor tekst 2"/>
          <p:cNvSpPr>
            <a:spLocks noGrp="1"/>
          </p:cNvSpPr>
          <p:nvPr>
            <p:ph type="body" idx="1"/>
          </p:nvPr>
        </p:nvSpPr>
        <p:spPr/>
        <p:txBody>
          <a:bodyPr/>
          <a:lstStyle/>
          <a:p>
            <a:r>
              <a:rPr lang="nl-NL" dirty="0" smtClean="0"/>
              <a:t>Reken door tot twee cijfers achter de komma!</a:t>
            </a:r>
            <a:endParaRPr lang="nl-NL" dirty="0"/>
          </a:p>
        </p:txBody>
      </p:sp>
    </p:spTree>
    <p:extLst>
      <p:ext uri="{BB962C8B-B14F-4D97-AF65-F5344CB8AC3E}">
        <p14:creationId xmlns:p14="http://schemas.microsoft.com/office/powerpoint/2010/main" val="1063217143"/>
      </p:ext>
    </p:extLst>
  </p:cSld>
  <p:clrMapOvr>
    <a:masterClrMapping/>
  </p:clrMapOvr>
  <mc:AlternateContent xmlns:mc="http://schemas.openxmlformats.org/markup-compatibility/2006" xmlns:p14="http://schemas.microsoft.com/office/powerpoint/2010/main">
    <mc:Choice Requires="p14">
      <p:transition spd="slow" p14:dur="2000" advClick="0" advTm="60000"/>
    </mc:Choice>
    <mc:Fallback xmlns="">
      <p:transition spd="slow" advClick="0" advTm="60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789456+987523=</a:t>
            </a:r>
            <a:endParaRPr lang="nl-NL" dirty="0"/>
          </a:p>
        </p:txBody>
      </p:sp>
      <p:sp>
        <p:nvSpPr>
          <p:cNvPr id="3" name="Tijdelijke aanduiding voor tekst 2"/>
          <p:cNvSpPr>
            <a:spLocks noGrp="1"/>
          </p:cNvSpPr>
          <p:nvPr>
            <p:ph type="body" idx="1"/>
          </p:nvPr>
        </p:nvSpPr>
        <p:spPr/>
        <p:txBody>
          <a:bodyPr/>
          <a:lstStyle/>
          <a:p>
            <a:endParaRPr lang="nl-NL"/>
          </a:p>
        </p:txBody>
      </p:sp>
    </p:spTree>
    <p:extLst>
      <p:ext uri="{BB962C8B-B14F-4D97-AF65-F5344CB8AC3E}">
        <p14:creationId xmlns:p14="http://schemas.microsoft.com/office/powerpoint/2010/main" val="3901538237"/>
      </p:ext>
    </p:extLst>
  </p:cSld>
  <p:clrMapOvr>
    <a:masterClrMapping/>
  </p:clrMapOvr>
  <mc:AlternateContent xmlns:mc="http://schemas.openxmlformats.org/markup-compatibility/2006" xmlns:p14="http://schemas.microsoft.com/office/powerpoint/2010/main">
    <mc:Choice Requires="p14">
      <p:transition spd="slow" p14:dur="2000" advClick="0" advTm="90000"/>
    </mc:Choice>
    <mc:Fallback xmlns="">
      <p:transition spd="slow" advClick="0" advTm="90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644321-230987=</a:t>
            </a:r>
            <a:endParaRPr lang="nl-NL" dirty="0"/>
          </a:p>
        </p:txBody>
      </p:sp>
      <p:sp>
        <p:nvSpPr>
          <p:cNvPr id="3" name="Tijdelijke aanduiding voor tekst 2"/>
          <p:cNvSpPr>
            <a:spLocks noGrp="1"/>
          </p:cNvSpPr>
          <p:nvPr>
            <p:ph type="body" idx="1"/>
          </p:nvPr>
        </p:nvSpPr>
        <p:spPr/>
        <p:txBody>
          <a:bodyPr/>
          <a:lstStyle/>
          <a:p>
            <a:endParaRPr lang="nl-NL"/>
          </a:p>
        </p:txBody>
      </p:sp>
    </p:spTree>
    <p:extLst>
      <p:ext uri="{BB962C8B-B14F-4D97-AF65-F5344CB8AC3E}">
        <p14:creationId xmlns:p14="http://schemas.microsoft.com/office/powerpoint/2010/main" val="1489068639"/>
      </p:ext>
    </p:extLst>
  </p:cSld>
  <p:clrMapOvr>
    <a:masterClrMapping/>
  </p:clrMapOvr>
  <mc:AlternateContent xmlns:mc="http://schemas.openxmlformats.org/markup-compatibility/2006" xmlns:p14="http://schemas.microsoft.com/office/powerpoint/2010/main">
    <mc:Choice Requires="p14">
      <p:transition spd="slow" p14:dur="2000" advClick="0" advTm="90000"/>
    </mc:Choice>
    <mc:Fallback xmlns="">
      <p:transition spd="slow" advClick="0" advTm="90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Ronde 2</a:t>
            </a:r>
            <a:endParaRPr lang="nl-NL" dirty="0"/>
          </a:p>
        </p:txBody>
      </p:sp>
      <p:pic>
        <p:nvPicPr>
          <p:cNvPr id="5" name="Tijdelijke aanduiding voor afbeelding 4"/>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4" name="Tijdelijke aanduiding voor tekst 3"/>
          <p:cNvSpPr>
            <a:spLocks noGrp="1"/>
          </p:cNvSpPr>
          <p:nvPr>
            <p:ph type="body" sz="half" idx="2"/>
          </p:nvPr>
        </p:nvSpPr>
        <p:spPr/>
        <p:txBody>
          <a:bodyPr/>
          <a:lstStyle/>
          <a:p>
            <a:r>
              <a:rPr lang="nl-NL" dirty="0" smtClean="0"/>
              <a:t>Spelling</a:t>
            </a:r>
            <a:endParaRPr lang="nl-NL" dirty="0"/>
          </a:p>
        </p:txBody>
      </p:sp>
    </p:spTree>
    <p:extLst>
      <p:ext uri="{BB962C8B-B14F-4D97-AF65-F5344CB8AC3E}">
        <p14:creationId xmlns:p14="http://schemas.microsoft.com/office/powerpoint/2010/main" val="23309205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Fouten maak je meel.</a:t>
            </a:r>
            <a:endParaRPr lang="nl-NL" dirty="0"/>
          </a:p>
        </p:txBody>
      </p:sp>
      <p:sp>
        <p:nvSpPr>
          <p:cNvPr id="3" name="Tijdelijke aanduiding voor tekst 2"/>
          <p:cNvSpPr>
            <a:spLocks noGrp="1"/>
          </p:cNvSpPr>
          <p:nvPr>
            <p:ph type="body" idx="1"/>
          </p:nvPr>
        </p:nvSpPr>
        <p:spPr/>
        <p:txBody>
          <a:bodyPr/>
          <a:lstStyle/>
          <a:p>
            <a:r>
              <a:rPr lang="nl-NL" dirty="0" smtClean="0"/>
              <a:t>Welk woord in de zin is fout gespeld?</a:t>
            </a:r>
          </a:p>
          <a:p>
            <a:r>
              <a:rPr lang="nl-NL" dirty="0" smtClean="0"/>
              <a:t>Schrijf dat woord goed op.</a:t>
            </a:r>
            <a:endParaRPr lang="nl-NL" dirty="0"/>
          </a:p>
        </p:txBody>
      </p:sp>
    </p:spTree>
    <p:extLst>
      <p:ext uri="{BB962C8B-B14F-4D97-AF65-F5344CB8AC3E}">
        <p14:creationId xmlns:p14="http://schemas.microsoft.com/office/powerpoint/2010/main" val="1479298857"/>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Poep komt door je pillen naar buiten.</a:t>
            </a:r>
            <a:endParaRPr lang="nl-NL" dirty="0"/>
          </a:p>
        </p:txBody>
      </p:sp>
      <p:sp>
        <p:nvSpPr>
          <p:cNvPr id="3" name="Tijdelijke aanduiding voor tekst 2"/>
          <p:cNvSpPr>
            <a:spLocks noGrp="1"/>
          </p:cNvSpPr>
          <p:nvPr>
            <p:ph type="body" idx="1"/>
          </p:nvPr>
        </p:nvSpPr>
        <p:spPr/>
        <p:txBody>
          <a:bodyPr/>
          <a:lstStyle/>
          <a:p>
            <a:r>
              <a:rPr lang="nl-NL" dirty="0" smtClean="0"/>
              <a:t>Welk woord in de zin is fout gespeld?</a:t>
            </a:r>
          </a:p>
          <a:p>
            <a:r>
              <a:rPr lang="nl-NL" dirty="0" smtClean="0"/>
              <a:t>Schrijf dat woord goed op.</a:t>
            </a:r>
            <a:endParaRPr lang="nl-NL" dirty="0"/>
          </a:p>
        </p:txBody>
      </p:sp>
    </p:spTree>
    <p:extLst>
      <p:ext uri="{BB962C8B-B14F-4D97-AF65-F5344CB8AC3E}">
        <p14:creationId xmlns:p14="http://schemas.microsoft.com/office/powerpoint/2010/main" val="1992533214"/>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Plas komt door je </a:t>
            </a:r>
            <a:r>
              <a:rPr lang="nl-NL" dirty="0" err="1" smtClean="0"/>
              <a:t>klasser</a:t>
            </a:r>
            <a:r>
              <a:rPr lang="nl-NL" dirty="0" smtClean="0"/>
              <a:t> of vagina naar buiten.</a:t>
            </a:r>
            <a:endParaRPr lang="nl-NL" dirty="0"/>
          </a:p>
        </p:txBody>
      </p:sp>
      <p:sp>
        <p:nvSpPr>
          <p:cNvPr id="3" name="Tijdelijke aanduiding voor tekst 2"/>
          <p:cNvSpPr>
            <a:spLocks noGrp="1"/>
          </p:cNvSpPr>
          <p:nvPr>
            <p:ph type="body" idx="1"/>
          </p:nvPr>
        </p:nvSpPr>
        <p:spPr/>
        <p:txBody>
          <a:bodyPr/>
          <a:lstStyle/>
          <a:p>
            <a:r>
              <a:rPr lang="nl-NL" dirty="0" smtClean="0"/>
              <a:t>Welk woord in de zin is fout gespeld?</a:t>
            </a:r>
          </a:p>
          <a:p>
            <a:r>
              <a:rPr lang="nl-NL" dirty="0" smtClean="0"/>
              <a:t>Schrijf dat woord goed op.</a:t>
            </a:r>
            <a:endParaRPr lang="nl-NL" dirty="0"/>
          </a:p>
        </p:txBody>
      </p:sp>
    </p:spTree>
    <p:extLst>
      <p:ext uri="{BB962C8B-B14F-4D97-AF65-F5344CB8AC3E}">
        <p14:creationId xmlns:p14="http://schemas.microsoft.com/office/powerpoint/2010/main" val="1599811256"/>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Ik </a:t>
            </a:r>
            <a:r>
              <a:rPr lang="nl-NL" dirty="0" err="1" smtClean="0"/>
              <a:t>overleev</a:t>
            </a:r>
            <a:r>
              <a:rPr lang="nl-NL" dirty="0" smtClean="0"/>
              <a:t> dit niet.</a:t>
            </a:r>
            <a:endParaRPr lang="nl-NL" dirty="0"/>
          </a:p>
        </p:txBody>
      </p:sp>
      <p:sp>
        <p:nvSpPr>
          <p:cNvPr id="3" name="Tijdelijke aanduiding voor tekst 2"/>
          <p:cNvSpPr>
            <a:spLocks noGrp="1"/>
          </p:cNvSpPr>
          <p:nvPr>
            <p:ph type="body" idx="1"/>
          </p:nvPr>
        </p:nvSpPr>
        <p:spPr/>
        <p:txBody>
          <a:bodyPr/>
          <a:lstStyle/>
          <a:p>
            <a:r>
              <a:rPr lang="nl-NL" dirty="0" smtClean="0"/>
              <a:t>Welk woord in de zin is fout gespeld?</a:t>
            </a:r>
          </a:p>
          <a:p>
            <a:r>
              <a:rPr lang="nl-NL" dirty="0" smtClean="0"/>
              <a:t>Schrijf dat woord goed op.</a:t>
            </a:r>
            <a:endParaRPr lang="nl-NL" dirty="0"/>
          </a:p>
        </p:txBody>
      </p:sp>
    </p:spTree>
    <p:extLst>
      <p:ext uri="{BB962C8B-B14F-4D97-AF65-F5344CB8AC3E}">
        <p14:creationId xmlns:p14="http://schemas.microsoft.com/office/powerpoint/2010/main" val="4222787617"/>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Ik mot heel erg naar de wc.</a:t>
            </a:r>
            <a:endParaRPr lang="nl-NL" dirty="0"/>
          </a:p>
        </p:txBody>
      </p:sp>
      <p:sp>
        <p:nvSpPr>
          <p:cNvPr id="3" name="Tijdelijke aanduiding voor tekst 2"/>
          <p:cNvSpPr>
            <a:spLocks noGrp="1"/>
          </p:cNvSpPr>
          <p:nvPr>
            <p:ph type="body" idx="1"/>
          </p:nvPr>
        </p:nvSpPr>
        <p:spPr/>
        <p:txBody>
          <a:bodyPr/>
          <a:lstStyle/>
          <a:p>
            <a:r>
              <a:rPr lang="nl-NL" dirty="0" smtClean="0"/>
              <a:t>Welk woord in de zin is fout gespeld?</a:t>
            </a:r>
          </a:p>
          <a:p>
            <a:r>
              <a:rPr lang="nl-NL" dirty="0" smtClean="0"/>
              <a:t>Schrijf dat woord goed op.</a:t>
            </a:r>
            <a:endParaRPr lang="nl-NL" dirty="0"/>
          </a:p>
        </p:txBody>
      </p:sp>
    </p:spTree>
    <p:extLst>
      <p:ext uri="{BB962C8B-B14F-4D97-AF65-F5344CB8AC3E}">
        <p14:creationId xmlns:p14="http://schemas.microsoft.com/office/powerpoint/2010/main" val="868437402"/>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Gaan we morgen </a:t>
            </a:r>
            <a:r>
              <a:rPr lang="nl-NL" dirty="0" err="1" smtClean="0"/>
              <a:t>avspreken</a:t>
            </a:r>
            <a:r>
              <a:rPr lang="nl-NL" dirty="0" smtClean="0"/>
              <a:t>, Rens?</a:t>
            </a:r>
            <a:endParaRPr lang="nl-NL" dirty="0"/>
          </a:p>
        </p:txBody>
      </p:sp>
      <p:sp>
        <p:nvSpPr>
          <p:cNvPr id="3" name="Tijdelijke aanduiding voor tekst 2"/>
          <p:cNvSpPr>
            <a:spLocks noGrp="1"/>
          </p:cNvSpPr>
          <p:nvPr>
            <p:ph type="body" idx="1"/>
          </p:nvPr>
        </p:nvSpPr>
        <p:spPr/>
        <p:txBody>
          <a:bodyPr/>
          <a:lstStyle/>
          <a:p>
            <a:r>
              <a:rPr lang="nl-NL" dirty="0" smtClean="0"/>
              <a:t>Welk woord in de zin is fout gespeld?</a:t>
            </a:r>
          </a:p>
          <a:p>
            <a:r>
              <a:rPr lang="nl-NL" dirty="0" smtClean="0"/>
              <a:t>Schrijf dat woord goed op.</a:t>
            </a:r>
            <a:endParaRPr lang="nl-NL" dirty="0"/>
          </a:p>
        </p:txBody>
      </p:sp>
    </p:spTree>
    <p:extLst>
      <p:ext uri="{BB962C8B-B14F-4D97-AF65-F5344CB8AC3E}">
        <p14:creationId xmlns:p14="http://schemas.microsoft.com/office/powerpoint/2010/main" val="2385239207"/>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Ronde 1</a:t>
            </a:r>
            <a:endParaRPr lang="nl-NL" dirty="0"/>
          </a:p>
        </p:txBody>
      </p:sp>
      <p:pic>
        <p:nvPicPr>
          <p:cNvPr id="5" name="Tijdelijke aanduiding voor afbeelding 4"/>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4" name="Tijdelijke aanduiding voor tekst 3"/>
          <p:cNvSpPr>
            <a:spLocks noGrp="1"/>
          </p:cNvSpPr>
          <p:nvPr>
            <p:ph type="body" sz="half" idx="2"/>
          </p:nvPr>
        </p:nvSpPr>
        <p:spPr/>
        <p:txBody>
          <a:bodyPr/>
          <a:lstStyle/>
          <a:p>
            <a:r>
              <a:rPr lang="nl-NL" dirty="0" smtClean="0"/>
              <a:t>Rekenen</a:t>
            </a:r>
            <a:endParaRPr lang="nl-NL" dirty="0"/>
          </a:p>
        </p:txBody>
      </p:sp>
    </p:spTree>
    <p:extLst>
      <p:ext uri="{BB962C8B-B14F-4D97-AF65-F5344CB8AC3E}">
        <p14:creationId xmlns:p14="http://schemas.microsoft.com/office/powerpoint/2010/main" val="34876959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Ik go naar huis.</a:t>
            </a:r>
            <a:endParaRPr lang="nl-NL" dirty="0"/>
          </a:p>
        </p:txBody>
      </p:sp>
      <p:sp>
        <p:nvSpPr>
          <p:cNvPr id="3" name="Tijdelijke aanduiding voor tekst 2"/>
          <p:cNvSpPr>
            <a:spLocks noGrp="1"/>
          </p:cNvSpPr>
          <p:nvPr>
            <p:ph type="body" idx="1"/>
          </p:nvPr>
        </p:nvSpPr>
        <p:spPr/>
        <p:txBody>
          <a:bodyPr/>
          <a:lstStyle/>
          <a:p>
            <a:r>
              <a:rPr lang="nl-NL" dirty="0" smtClean="0"/>
              <a:t>Welk woord in de zin is fout gespeld?</a:t>
            </a:r>
          </a:p>
          <a:p>
            <a:r>
              <a:rPr lang="nl-NL" dirty="0" smtClean="0"/>
              <a:t>Schrijf dat woord goed op.</a:t>
            </a:r>
            <a:endParaRPr lang="nl-NL" dirty="0"/>
          </a:p>
        </p:txBody>
      </p:sp>
    </p:spTree>
    <p:extLst>
      <p:ext uri="{BB962C8B-B14F-4D97-AF65-F5344CB8AC3E}">
        <p14:creationId xmlns:p14="http://schemas.microsoft.com/office/powerpoint/2010/main" val="3868290701"/>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Ik maak de opdrachten bij het </a:t>
            </a:r>
            <a:r>
              <a:rPr lang="nl-NL" dirty="0" err="1" smtClean="0"/>
              <a:t>werkwoordpaket</a:t>
            </a:r>
            <a:r>
              <a:rPr lang="nl-NL" dirty="0" smtClean="0"/>
              <a:t>.</a:t>
            </a:r>
            <a:endParaRPr lang="nl-NL" dirty="0"/>
          </a:p>
        </p:txBody>
      </p:sp>
      <p:sp>
        <p:nvSpPr>
          <p:cNvPr id="3" name="Tijdelijke aanduiding voor tekst 2"/>
          <p:cNvSpPr>
            <a:spLocks noGrp="1"/>
          </p:cNvSpPr>
          <p:nvPr>
            <p:ph type="body" idx="1"/>
          </p:nvPr>
        </p:nvSpPr>
        <p:spPr/>
        <p:txBody>
          <a:bodyPr/>
          <a:lstStyle/>
          <a:p>
            <a:r>
              <a:rPr lang="nl-NL" dirty="0" smtClean="0"/>
              <a:t>Welk woord in de zin is fout gespeld?</a:t>
            </a:r>
          </a:p>
          <a:p>
            <a:r>
              <a:rPr lang="nl-NL" dirty="0" smtClean="0"/>
              <a:t>Schrijf dat woord goed op.</a:t>
            </a:r>
            <a:endParaRPr lang="nl-NL" dirty="0"/>
          </a:p>
        </p:txBody>
      </p:sp>
    </p:spTree>
    <p:extLst>
      <p:ext uri="{BB962C8B-B14F-4D97-AF65-F5344CB8AC3E}">
        <p14:creationId xmlns:p14="http://schemas.microsoft.com/office/powerpoint/2010/main" val="55891542"/>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Welk </a:t>
            </a:r>
            <a:r>
              <a:rPr lang="nl-NL" dirty="0" err="1" smtClean="0"/>
              <a:t>huizwerk</a:t>
            </a:r>
            <a:r>
              <a:rPr lang="nl-NL" dirty="0" smtClean="0"/>
              <a:t> kregen we 1  jaar geleden?</a:t>
            </a:r>
            <a:endParaRPr lang="nl-NL" dirty="0"/>
          </a:p>
        </p:txBody>
      </p:sp>
      <p:sp>
        <p:nvSpPr>
          <p:cNvPr id="3" name="Tijdelijke aanduiding voor tekst 2"/>
          <p:cNvSpPr>
            <a:spLocks noGrp="1"/>
          </p:cNvSpPr>
          <p:nvPr>
            <p:ph type="body" idx="1"/>
          </p:nvPr>
        </p:nvSpPr>
        <p:spPr/>
        <p:txBody>
          <a:bodyPr/>
          <a:lstStyle/>
          <a:p>
            <a:r>
              <a:rPr lang="nl-NL" dirty="0" smtClean="0"/>
              <a:t>Welk woord in de zin is fout gespeld?</a:t>
            </a:r>
          </a:p>
          <a:p>
            <a:r>
              <a:rPr lang="nl-NL" dirty="0" smtClean="0"/>
              <a:t>Schrijf dat woord goed op.</a:t>
            </a:r>
            <a:endParaRPr lang="nl-NL" dirty="0"/>
          </a:p>
        </p:txBody>
      </p:sp>
    </p:spTree>
    <p:extLst>
      <p:ext uri="{BB962C8B-B14F-4D97-AF65-F5344CB8AC3E}">
        <p14:creationId xmlns:p14="http://schemas.microsoft.com/office/powerpoint/2010/main" val="1871208789"/>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Dese</a:t>
            </a:r>
            <a:r>
              <a:rPr lang="nl-NL" dirty="0" smtClean="0"/>
              <a:t> ronde is nu klaar.</a:t>
            </a:r>
            <a:endParaRPr lang="nl-NL" dirty="0"/>
          </a:p>
        </p:txBody>
      </p:sp>
      <p:sp>
        <p:nvSpPr>
          <p:cNvPr id="3" name="Tijdelijke aanduiding voor tekst 2"/>
          <p:cNvSpPr>
            <a:spLocks noGrp="1"/>
          </p:cNvSpPr>
          <p:nvPr>
            <p:ph type="body" idx="1"/>
          </p:nvPr>
        </p:nvSpPr>
        <p:spPr/>
        <p:txBody>
          <a:bodyPr/>
          <a:lstStyle/>
          <a:p>
            <a:r>
              <a:rPr lang="nl-NL" dirty="0" smtClean="0"/>
              <a:t>Welk woord in de zin is fout gespeld?</a:t>
            </a:r>
          </a:p>
          <a:p>
            <a:r>
              <a:rPr lang="nl-NL" dirty="0" smtClean="0"/>
              <a:t>Schrijf dat woord goed op.</a:t>
            </a:r>
            <a:endParaRPr lang="nl-NL" dirty="0"/>
          </a:p>
        </p:txBody>
      </p:sp>
    </p:spTree>
    <p:extLst>
      <p:ext uri="{BB962C8B-B14F-4D97-AF65-F5344CB8AC3E}">
        <p14:creationId xmlns:p14="http://schemas.microsoft.com/office/powerpoint/2010/main" val="975199380"/>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Ronde 3</a:t>
            </a:r>
            <a:endParaRPr lang="nl-NL" dirty="0"/>
          </a:p>
        </p:txBody>
      </p:sp>
      <p:pic>
        <p:nvPicPr>
          <p:cNvPr id="5" name="Tijdelijke aanduiding voor afbeelding 4"/>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4" name="Tijdelijke aanduiding voor tekst 3"/>
          <p:cNvSpPr>
            <a:spLocks noGrp="1"/>
          </p:cNvSpPr>
          <p:nvPr>
            <p:ph type="body" sz="half" idx="2"/>
          </p:nvPr>
        </p:nvSpPr>
        <p:spPr/>
        <p:txBody>
          <a:bodyPr/>
          <a:lstStyle/>
          <a:p>
            <a:r>
              <a:rPr lang="nl-NL" dirty="0" smtClean="0"/>
              <a:t>Kijk &amp; luisterend-lezen</a:t>
            </a:r>
            <a:endParaRPr lang="nl-NL" dirty="0"/>
          </a:p>
        </p:txBody>
      </p:sp>
    </p:spTree>
    <p:extLst>
      <p:ext uri="{BB962C8B-B14F-4D97-AF65-F5344CB8AC3E}">
        <p14:creationId xmlns:p14="http://schemas.microsoft.com/office/powerpoint/2010/main" val="1559200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Kijk naar de kwal!</a:t>
            </a:r>
            <a:endParaRPr lang="nl-NL" dirty="0"/>
          </a:p>
        </p:txBody>
      </p:sp>
    </p:spTree>
    <p:extLst>
      <p:ext uri="{BB962C8B-B14F-4D97-AF65-F5344CB8AC3E}">
        <p14:creationId xmlns:p14="http://schemas.microsoft.com/office/powerpoint/2010/main" val="3799154120"/>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5000"/>
                                  </p:stCondLst>
                                  <p:childTnLst>
                                    <p:anim calcmode="lin" valueType="num">
                                      <p:cBhvr additive="base">
                                        <p:cTn id="6" dur="500"/>
                                        <p:tgtEl>
                                          <p:spTgt spid="2"/>
                                        </p:tgtEl>
                                        <p:attrNameLst>
                                          <p:attrName>ppt_x</p:attrName>
                                        </p:attrNameLst>
                                      </p:cBhvr>
                                      <p:tavLst>
                                        <p:tav tm="0">
                                          <p:val>
                                            <p:strVal val="ppt_x"/>
                                          </p:val>
                                        </p:tav>
                                        <p:tav tm="100000">
                                          <p:val>
                                            <p:strVal val="0-ppt_w/2"/>
                                          </p:val>
                                        </p:tav>
                                      </p:tavLst>
                                    </p:anim>
                                    <p:anim calcmode="lin" valueType="num">
                                      <p:cBhvr additive="base">
                                        <p:cTn id="7" dur="500"/>
                                        <p:tgtEl>
                                          <p:spTgt spid="2"/>
                                        </p:tgtEl>
                                        <p:attrNameLst>
                                          <p:attrName>ppt_y</p:attrName>
                                        </p:attrNameLst>
                                      </p:cBhvr>
                                      <p:tavLst>
                                        <p:tav tm="0">
                                          <p:val>
                                            <p:strVal val="ppt_y"/>
                                          </p:val>
                                        </p:tav>
                                        <p:tav tm="100000">
                                          <p:val>
                                            <p:strVal val="ppt_y"/>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Welke kleur lijkt het meest op die van de kwal op de afbeelding?</a:t>
            </a:r>
            <a:br>
              <a:rPr lang="nl-NL" dirty="0" smtClean="0"/>
            </a:br>
            <a:r>
              <a:rPr lang="nl-NL" dirty="0" smtClean="0"/>
              <a:t>Kies A, b of c.</a:t>
            </a:r>
            <a:endParaRPr lang="nl-NL" dirty="0"/>
          </a:p>
        </p:txBody>
      </p:sp>
      <p:sp>
        <p:nvSpPr>
          <p:cNvPr id="4" name="Ovaal 3"/>
          <p:cNvSpPr/>
          <p:nvPr/>
        </p:nvSpPr>
        <p:spPr>
          <a:xfrm>
            <a:off x="251520" y="413048"/>
            <a:ext cx="2232248" cy="223224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A</a:t>
            </a:r>
            <a:endParaRPr lang="nl-NL" dirty="0"/>
          </a:p>
        </p:txBody>
      </p:sp>
      <p:sp>
        <p:nvSpPr>
          <p:cNvPr id="5" name="Ovaal 4"/>
          <p:cNvSpPr/>
          <p:nvPr/>
        </p:nvSpPr>
        <p:spPr>
          <a:xfrm>
            <a:off x="3203848" y="413048"/>
            <a:ext cx="2232248" cy="223224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B</a:t>
            </a:r>
            <a:endParaRPr lang="nl-NL" dirty="0"/>
          </a:p>
        </p:txBody>
      </p:sp>
      <p:sp>
        <p:nvSpPr>
          <p:cNvPr id="6" name="Ovaal 5"/>
          <p:cNvSpPr/>
          <p:nvPr/>
        </p:nvSpPr>
        <p:spPr>
          <a:xfrm>
            <a:off x="6012160" y="413048"/>
            <a:ext cx="2232248" cy="223224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C</a:t>
            </a:r>
            <a:endParaRPr lang="nl-NL" dirty="0"/>
          </a:p>
        </p:txBody>
      </p:sp>
    </p:spTree>
    <p:extLst>
      <p:ext uri="{BB962C8B-B14F-4D97-AF65-F5344CB8AC3E}">
        <p14:creationId xmlns:p14="http://schemas.microsoft.com/office/powerpoint/2010/main" val="18143010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176045"/>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nl-NL" dirty="0" smtClean="0"/>
              <a:t>Waarom wordt er nooit een pinguïn opgegeten door een ijsbeer?</a:t>
            </a:r>
            <a:endParaRPr lang="nl-NL" dirty="0"/>
          </a:p>
        </p:txBody>
      </p:sp>
      <p:sp>
        <p:nvSpPr>
          <p:cNvPr id="5" name="Tijdelijke aanduiding voor tekst 4"/>
          <p:cNvSpPr>
            <a:spLocks noGrp="1"/>
          </p:cNvSpPr>
          <p:nvPr>
            <p:ph type="body" idx="1"/>
          </p:nvPr>
        </p:nvSpPr>
        <p:spPr/>
        <p:txBody>
          <a:bodyPr/>
          <a:lstStyle/>
          <a:p>
            <a:endParaRPr lang="nl-NL"/>
          </a:p>
        </p:txBody>
      </p:sp>
    </p:spTree>
    <p:extLst>
      <p:ext uri="{BB962C8B-B14F-4D97-AF65-F5344CB8AC3E}">
        <p14:creationId xmlns:p14="http://schemas.microsoft.com/office/powerpoint/2010/main" val="40068217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Welke kleur hadden de buiken van deze pinguïns?</a:t>
            </a:r>
            <a:endParaRPr lang="nl-NL" dirty="0"/>
          </a:p>
        </p:txBody>
      </p:sp>
      <p:sp>
        <p:nvSpPr>
          <p:cNvPr id="3" name="Tijdelijke aanduiding voor tekst 2"/>
          <p:cNvSpPr>
            <a:spLocks noGrp="1"/>
          </p:cNvSpPr>
          <p:nvPr>
            <p:ph type="body" idx="1"/>
          </p:nvPr>
        </p:nvSpPr>
        <p:spPr/>
        <p:txBody>
          <a:bodyPr/>
          <a:lstStyle/>
          <a:p>
            <a:endParaRPr lang="nl-NL"/>
          </a:p>
        </p:txBody>
      </p:sp>
    </p:spTree>
    <p:extLst>
      <p:ext uri="{BB962C8B-B14F-4D97-AF65-F5344CB8AC3E}">
        <p14:creationId xmlns:p14="http://schemas.microsoft.com/office/powerpoint/2010/main" val="1242495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3409+7825=</a:t>
            </a:r>
            <a:endParaRPr lang="nl-NL" dirty="0"/>
          </a:p>
        </p:txBody>
      </p:sp>
      <p:sp>
        <p:nvSpPr>
          <p:cNvPr id="5" name="Tijdelijke aanduiding voor tekst 4"/>
          <p:cNvSpPr>
            <a:spLocks noGrp="1"/>
          </p:cNvSpPr>
          <p:nvPr>
            <p:ph type="body" idx="1"/>
          </p:nvPr>
        </p:nvSpPr>
        <p:spPr/>
        <p:txBody>
          <a:bodyPr/>
          <a:lstStyle/>
          <a:p>
            <a:endParaRPr lang="nl-NL"/>
          </a:p>
        </p:txBody>
      </p:sp>
    </p:spTree>
    <p:extLst>
      <p:ext uri="{BB962C8B-B14F-4D97-AF65-F5344CB8AC3E}">
        <p14:creationId xmlns:p14="http://schemas.microsoft.com/office/powerpoint/2010/main" val="1344355687"/>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69504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Welke kleur hadden de blaadjes van deze plant?</a:t>
            </a:r>
            <a:endParaRPr lang="nl-NL" dirty="0"/>
          </a:p>
        </p:txBody>
      </p:sp>
      <p:sp>
        <p:nvSpPr>
          <p:cNvPr id="3" name="Tijdelijke aanduiding voor tekst 2"/>
          <p:cNvSpPr>
            <a:spLocks noGrp="1"/>
          </p:cNvSpPr>
          <p:nvPr>
            <p:ph type="body" idx="1"/>
          </p:nvPr>
        </p:nvSpPr>
        <p:spPr/>
        <p:txBody>
          <a:bodyPr/>
          <a:lstStyle/>
          <a:p>
            <a:endParaRPr lang="nl-NL"/>
          </a:p>
        </p:txBody>
      </p:sp>
    </p:spTree>
    <p:extLst>
      <p:ext uri="{BB962C8B-B14F-4D97-AF65-F5344CB8AC3E}">
        <p14:creationId xmlns:p14="http://schemas.microsoft.com/office/powerpoint/2010/main" val="30622903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Weke kleur hadden de bloemblaadjes?</a:t>
            </a:r>
            <a:endParaRPr lang="nl-NL" dirty="0"/>
          </a:p>
        </p:txBody>
      </p:sp>
      <p:sp>
        <p:nvSpPr>
          <p:cNvPr id="3" name="Tijdelijke aanduiding voor tekst 2"/>
          <p:cNvSpPr>
            <a:spLocks noGrp="1"/>
          </p:cNvSpPr>
          <p:nvPr>
            <p:ph type="body" idx="1"/>
          </p:nvPr>
        </p:nvSpPr>
        <p:spPr/>
        <p:txBody>
          <a:bodyPr/>
          <a:lstStyle/>
          <a:p>
            <a:r>
              <a:rPr lang="nl-NL" dirty="0" smtClean="0"/>
              <a:t>Er is maar 1 antwoord goed!</a:t>
            </a:r>
            <a:endParaRPr lang="nl-NL" dirty="0"/>
          </a:p>
        </p:txBody>
      </p:sp>
    </p:spTree>
    <p:extLst>
      <p:ext uri="{BB962C8B-B14F-4D97-AF65-F5344CB8AC3E}">
        <p14:creationId xmlns:p14="http://schemas.microsoft.com/office/powerpoint/2010/main" val="6583699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Ronde 4</a:t>
            </a:r>
            <a:endParaRPr lang="nl-NL" dirty="0"/>
          </a:p>
        </p:txBody>
      </p:sp>
      <p:sp>
        <p:nvSpPr>
          <p:cNvPr id="4" name="Tijdelijke aanduiding voor tekst 3"/>
          <p:cNvSpPr>
            <a:spLocks noGrp="1"/>
          </p:cNvSpPr>
          <p:nvPr>
            <p:ph type="body" sz="half" idx="2"/>
          </p:nvPr>
        </p:nvSpPr>
        <p:spPr/>
        <p:txBody>
          <a:bodyPr/>
          <a:lstStyle/>
          <a:p>
            <a:r>
              <a:rPr lang="nl-NL" dirty="0" smtClean="0"/>
              <a:t>Tekenen</a:t>
            </a:r>
            <a:endParaRPr lang="nl-NL" dirty="0"/>
          </a:p>
        </p:txBody>
      </p:sp>
      <p:pic>
        <p:nvPicPr>
          <p:cNvPr id="11" name="Tijdelijke aanduiding voor afbeelding 10"/>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2690690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We gaan Tekenen!</a:t>
            </a:r>
            <a:endParaRPr lang="nl-NL" dirty="0"/>
          </a:p>
        </p:txBody>
      </p:sp>
      <p:sp>
        <p:nvSpPr>
          <p:cNvPr id="3" name="Tijdelijke aanduiding voor tekst 2"/>
          <p:cNvSpPr>
            <a:spLocks noGrp="1"/>
          </p:cNvSpPr>
          <p:nvPr>
            <p:ph type="body" idx="1"/>
          </p:nvPr>
        </p:nvSpPr>
        <p:spPr>
          <a:xfrm>
            <a:off x="722313" y="1"/>
            <a:ext cx="7772400" cy="4406900"/>
          </a:xfrm>
        </p:spPr>
        <p:txBody>
          <a:bodyPr>
            <a:noAutofit/>
          </a:bodyPr>
          <a:lstStyle/>
          <a:p>
            <a:r>
              <a:rPr lang="nl-NL" sz="3200" dirty="0" smtClean="0">
                <a:solidFill>
                  <a:schemeClr val="tx1"/>
                </a:solidFill>
              </a:rPr>
              <a:t>Kies één iemand van je team uit.</a:t>
            </a:r>
          </a:p>
          <a:p>
            <a:r>
              <a:rPr lang="nl-NL" sz="3200" dirty="0" smtClean="0">
                <a:solidFill>
                  <a:schemeClr val="tx1"/>
                </a:solidFill>
              </a:rPr>
              <a:t>Die gaat tekenen.</a:t>
            </a:r>
          </a:p>
          <a:p>
            <a:r>
              <a:rPr lang="nl-NL" sz="3200" dirty="0" smtClean="0">
                <a:solidFill>
                  <a:schemeClr val="tx1"/>
                </a:solidFill>
              </a:rPr>
              <a:t>Hij of zij krijgt een onderwerp wat diegene moet proberen te tekenen.</a:t>
            </a:r>
          </a:p>
          <a:p>
            <a:r>
              <a:rPr lang="nl-NL" sz="3200" dirty="0" smtClean="0">
                <a:solidFill>
                  <a:schemeClr val="tx1"/>
                </a:solidFill>
              </a:rPr>
              <a:t>Als de rest van het team, dat weg moest kijken bij het zien van het onderwerp, het onderwerp(ongeveer) raadt, dan krijgt dat team 10 punten.</a:t>
            </a:r>
            <a:endParaRPr lang="nl-NL" sz="3200" dirty="0">
              <a:solidFill>
                <a:schemeClr val="tx1"/>
              </a:solidFill>
            </a:endParaRPr>
          </a:p>
        </p:txBody>
      </p:sp>
      <p:sp>
        <p:nvSpPr>
          <p:cNvPr id="4" name="Tekstvak 3"/>
          <p:cNvSpPr txBox="1"/>
          <p:nvPr/>
        </p:nvSpPr>
        <p:spPr>
          <a:xfrm>
            <a:off x="0" y="5085184"/>
            <a:ext cx="9144000" cy="646331"/>
          </a:xfrm>
          <a:prstGeom prst="rect">
            <a:avLst/>
          </a:prstGeom>
          <a:noFill/>
        </p:spPr>
        <p:txBody>
          <a:bodyPr wrap="square" rtlCol="0">
            <a:spAutoFit/>
          </a:bodyPr>
          <a:lstStyle/>
          <a:p>
            <a:r>
              <a:rPr lang="nl-NL" dirty="0" smtClean="0"/>
              <a:t>Te veel getekend?</a:t>
            </a:r>
          </a:p>
          <a:p>
            <a:r>
              <a:rPr lang="nl-NL" dirty="0" smtClean="0"/>
              <a:t>Laat iemand op E op het toetsenbord van de juf drukken, dan verdwijnt je tekening!</a:t>
            </a:r>
            <a:endParaRPr lang="nl-NL" dirty="0"/>
          </a:p>
        </p:txBody>
      </p:sp>
    </p:spTree>
    <p:extLst>
      <p:ext uri="{BB962C8B-B14F-4D97-AF65-F5344CB8AC3E}">
        <p14:creationId xmlns:p14="http://schemas.microsoft.com/office/powerpoint/2010/main" val="14096569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onderwerpen</a:t>
            </a:r>
            <a:endParaRPr lang="nl-NL" dirty="0"/>
          </a:p>
        </p:txBody>
      </p:sp>
      <p:sp>
        <p:nvSpPr>
          <p:cNvPr id="13" name="Tekstvak 12"/>
          <p:cNvSpPr txBox="1"/>
          <p:nvPr/>
        </p:nvSpPr>
        <p:spPr>
          <a:xfrm>
            <a:off x="0" y="2236222"/>
            <a:ext cx="2627582" cy="369332"/>
          </a:xfrm>
          <a:prstGeom prst="rect">
            <a:avLst/>
          </a:prstGeom>
          <a:noFill/>
        </p:spPr>
        <p:txBody>
          <a:bodyPr wrap="square" rtlCol="0">
            <a:spAutoFit/>
          </a:bodyPr>
          <a:lstStyle/>
          <a:p>
            <a:r>
              <a:rPr lang="nl-NL" dirty="0" smtClean="0"/>
              <a:t>Chocolade</a:t>
            </a:r>
            <a:endParaRPr lang="nl-NL" dirty="0"/>
          </a:p>
        </p:txBody>
      </p:sp>
      <p:sp>
        <p:nvSpPr>
          <p:cNvPr id="7" name="Actieknop: Help 6">
            <a:hlinkClick r:id="" action="ppaction://noaction" highlightClick="1"/>
          </p:cNvPr>
          <p:cNvSpPr/>
          <p:nvPr/>
        </p:nvSpPr>
        <p:spPr>
          <a:xfrm>
            <a:off x="0" y="0"/>
            <a:ext cx="2627784" cy="364502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ekstvak 13"/>
          <p:cNvSpPr txBox="1"/>
          <p:nvPr/>
        </p:nvSpPr>
        <p:spPr>
          <a:xfrm>
            <a:off x="0" y="5157192"/>
            <a:ext cx="2627582" cy="369332"/>
          </a:xfrm>
          <a:prstGeom prst="rect">
            <a:avLst/>
          </a:prstGeom>
          <a:noFill/>
        </p:spPr>
        <p:txBody>
          <a:bodyPr wrap="square" rtlCol="0">
            <a:spAutoFit/>
          </a:bodyPr>
          <a:lstStyle/>
          <a:p>
            <a:r>
              <a:rPr lang="nl-NL" dirty="0" err="1" smtClean="0"/>
              <a:t>Digibord</a:t>
            </a:r>
            <a:endParaRPr lang="nl-NL" dirty="0"/>
          </a:p>
        </p:txBody>
      </p:sp>
      <p:sp>
        <p:nvSpPr>
          <p:cNvPr id="9" name="Actieknop: Help 8">
            <a:hlinkClick r:id="" action="ppaction://noaction" highlightClick="1"/>
          </p:cNvPr>
          <p:cNvSpPr/>
          <p:nvPr/>
        </p:nvSpPr>
        <p:spPr>
          <a:xfrm>
            <a:off x="202" y="3645024"/>
            <a:ext cx="2627784" cy="3212976"/>
          </a:xfrm>
          <a:prstGeom prst="actionButtonHelp">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kstvak 14"/>
          <p:cNvSpPr txBox="1"/>
          <p:nvPr/>
        </p:nvSpPr>
        <p:spPr>
          <a:xfrm>
            <a:off x="3599993" y="2088811"/>
            <a:ext cx="1944216" cy="369332"/>
          </a:xfrm>
          <a:prstGeom prst="rect">
            <a:avLst/>
          </a:prstGeom>
          <a:noFill/>
        </p:spPr>
        <p:txBody>
          <a:bodyPr wrap="square" rtlCol="0">
            <a:spAutoFit/>
          </a:bodyPr>
          <a:lstStyle/>
          <a:p>
            <a:r>
              <a:rPr lang="nl-NL" dirty="0" smtClean="0"/>
              <a:t>Huis</a:t>
            </a:r>
            <a:endParaRPr lang="nl-NL" dirty="0"/>
          </a:p>
        </p:txBody>
      </p:sp>
      <p:sp>
        <p:nvSpPr>
          <p:cNvPr id="12" name="Actieknop: Help 11">
            <a:hlinkClick r:id="" action="ppaction://noaction" highlightClick="1"/>
          </p:cNvPr>
          <p:cNvSpPr/>
          <p:nvPr/>
        </p:nvSpPr>
        <p:spPr>
          <a:xfrm>
            <a:off x="2627986" y="1196752"/>
            <a:ext cx="3888230" cy="2448272"/>
          </a:xfrm>
          <a:prstGeom prst="actionButtonHelp">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p:cNvSpPr txBox="1"/>
          <p:nvPr/>
        </p:nvSpPr>
        <p:spPr>
          <a:xfrm>
            <a:off x="3419872" y="4797152"/>
            <a:ext cx="2376264" cy="369332"/>
          </a:xfrm>
          <a:prstGeom prst="rect">
            <a:avLst/>
          </a:prstGeom>
          <a:noFill/>
        </p:spPr>
        <p:txBody>
          <a:bodyPr wrap="square" rtlCol="0">
            <a:spAutoFit/>
          </a:bodyPr>
          <a:lstStyle/>
          <a:p>
            <a:r>
              <a:rPr lang="nl-NL" dirty="0" smtClean="0"/>
              <a:t>Boom</a:t>
            </a:r>
            <a:endParaRPr lang="nl-NL" dirty="0"/>
          </a:p>
        </p:txBody>
      </p:sp>
      <p:sp>
        <p:nvSpPr>
          <p:cNvPr id="11" name="Actieknop: Help 10">
            <a:hlinkClick r:id="" action="ppaction://noaction" highlightClick="1"/>
          </p:cNvPr>
          <p:cNvSpPr/>
          <p:nvPr/>
        </p:nvSpPr>
        <p:spPr>
          <a:xfrm>
            <a:off x="2627986" y="3645024"/>
            <a:ext cx="3888230" cy="3210542"/>
          </a:xfrm>
          <a:prstGeom prst="actionButtonHelp">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p:cNvSpPr txBox="1"/>
          <p:nvPr/>
        </p:nvSpPr>
        <p:spPr>
          <a:xfrm>
            <a:off x="7020272" y="1412776"/>
            <a:ext cx="1584176" cy="369332"/>
          </a:xfrm>
          <a:prstGeom prst="rect">
            <a:avLst/>
          </a:prstGeom>
          <a:noFill/>
        </p:spPr>
        <p:txBody>
          <a:bodyPr wrap="square" rtlCol="0">
            <a:spAutoFit/>
          </a:bodyPr>
          <a:lstStyle/>
          <a:p>
            <a:r>
              <a:rPr lang="nl-NL" dirty="0" smtClean="0"/>
              <a:t>Kapstok</a:t>
            </a:r>
            <a:endParaRPr lang="nl-NL" dirty="0"/>
          </a:p>
        </p:txBody>
      </p:sp>
      <p:sp>
        <p:nvSpPr>
          <p:cNvPr id="18" name="Tekstvak 17"/>
          <p:cNvSpPr txBox="1"/>
          <p:nvPr/>
        </p:nvSpPr>
        <p:spPr>
          <a:xfrm>
            <a:off x="6876256" y="5066846"/>
            <a:ext cx="1944216" cy="369332"/>
          </a:xfrm>
          <a:prstGeom prst="rect">
            <a:avLst/>
          </a:prstGeom>
          <a:noFill/>
        </p:spPr>
        <p:txBody>
          <a:bodyPr wrap="square" rtlCol="0">
            <a:spAutoFit/>
          </a:bodyPr>
          <a:lstStyle/>
          <a:p>
            <a:r>
              <a:rPr lang="nl-NL" dirty="0" smtClean="0"/>
              <a:t>Vijver</a:t>
            </a:r>
            <a:endParaRPr lang="nl-NL" dirty="0"/>
          </a:p>
        </p:txBody>
      </p:sp>
      <p:sp>
        <p:nvSpPr>
          <p:cNvPr id="10" name="Actieknop: Help 9">
            <a:hlinkClick r:id="" action="ppaction://noaction" highlightClick="1"/>
          </p:cNvPr>
          <p:cNvSpPr/>
          <p:nvPr/>
        </p:nvSpPr>
        <p:spPr>
          <a:xfrm>
            <a:off x="6516216" y="0"/>
            <a:ext cx="2627784" cy="3645024"/>
          </a:xfrm>
          <a:prstGeom prst="actionButtonHelp">
            <a:avLst/>
          </a:prstGeom>
          <a:solidFill>
            <a:srgbClr val="7030A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Actieknop: Help 7">
            <a:hlinkClick r:id="" action="ppaction://noaction" highlightClick="1"/>
          </p:cNvPr>
          <p:cNvSpPr/>
          <p:nvPr/>
        </p:nvSpPr>
        <p:spPr>
          <a:xfrm>
            <a:off x="6516216" y="3645024"/>
            <a:ext cx="2627784" cy="3212976"/>
          </a:xfrm>
          <a:prstGeom prst="actionButtonHelp">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Actieknop: Document 18">
            <a:hlinkClick r:id="" action="ppaction://hlinkshowjump?jump=nextslide" highlightClick="1"/>
          </p:cNvPr>
          <p:cNvSpPr/>
          <p:nvPr/>
        </p:nvSpPr>
        <p:spPr>
          <a:xfrm>
            <a:off x="2627582" y="0"/>
            <a:ext cx="3888634" cy="620688"/>
          </a:xfrm>
          <a:prstGeom prst="actionButtonDocumen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2343126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9" presetClass="exit" presetSubtype="0" fill="hold" grpId="0" nodeType="clickEffect">
                                  <p:stCondLst>
                                    <p:cond delay="0"/>
                                  </p:stCondLst>
                                  <p:childTnLst>
                                    <p:animEffect transition="out" filter="dissolv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9" presetClass="exit" presetSubtype="0" fill="hold" grpId="0" nodeType="clickEffect">
                                  <p:stCondLst>
                                    <p:cond delay="0"/>
                                  </p:stCondLst>
                                  <p:childTnLst>
                                    <p:animEffect transition="out" filter="dissolv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20" restart="whenNotActive" fill="hold" evtFilter="cancelBubble" nodeType="interactiveSeq">
                <p:stCondLst>
                  <p:cond evt="onClick" delay="0">
                    <p:tgtEl>
                      <p:spTgt spid="10"/>
                    </p:tgtEl>
                  </p:cond>
                </p:stCondLst>
                <p:endSync evt="end" delay="0">
                  <p:rtn val="all"/>
                </p:endSync>
                <p:childTnLst>
                  <p:par>
                    <p:cTn id="21" fill="hold">
                      <p:stCondLst>
                        <p:cond delay="0"/>
                      </p:stCondLst>
                      <p:childTnLst>
                        <p:par>
                          <p:cTn id="22" fill="hold">
                            <p:stCondLst>
                              <p:cond delay="0"/>
                            </p:stCondLst>
                            <p:childTnLst>
                              <p:par>
                                <p:cTn id="23" presetID="9" presetClass="exit" presetSubtype="0" fill="hold" grpId="0" nodeType="clickEffect">
                                  <p:stCondLst>
                                    <p:cond delay="0"/>
                                  </p:stCondLst>
                                  <p:childTnLst>
                                    <p:animEffect transition="out" filter="dissolv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26" restart="whenNotActive" fill="hold" evtFilter="cancelBubble" nodeType="interactiveSeq">
                <p:stCondLst>
                  <p:cond evt="onClick" delay="0">
                    <p:tgtEl>
                      <p:spTgt spid="11"/>
                    </p:tgtEl>
                  </p:cond>
                </p:stCondLst>
                <p:endSync evt="end" delay="0">
                  <p:rtn val="all"/>
                </p:endSync>
                <p:childTnLst>
                  <p:par>
                    <p:cTn id="27" fill="hold">
                      <p:stCondLst>
                        <p:cond delay="0"/>
                      </p:stCondLst>
                      <p:childTnLst>
                        <p:par>
                          <p:cTn id="28" fill="hold">
                            <p:stCondLst>
                              <p:cond delay="0"/>
                            </p:stCondLst>
                            <p:childTnLst>
                              <p:par>
                                <p:cTn id="29" presetID="9" presetClass="exit" presetSubtype="0" fill="hold" grpId="0" nodeType="clickEffect">
                                  <p:stCondLst>
                                    <p:cond delay="0"/>
                                  </p:stCondLst>
                                  <p:childTnLst>
                                    <p:animEffect transition="out" filter="dissolv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childTnLst>
        </p:cTn>
      </p:par>
    </p:tnLst>
    <p:bldLst>
      <p:bldP spid="7" grpId="0" animBg="1"/>
      <p:bldP spid="9" grpId="0" animBg="1"/>
      <p:bldP spid="12" grpId="0" animBg="1"/>
      <p:bldP spid="11" grpId="0" animBg="1"/>
      <p:bldP spid="10"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Je hebt maar 60 seconden om te tekenen!</a:t>
            </a:r>
            <a:endParaRPr lang="nl-NL" dirty="0"/>
          </a:p>
        </p:txBody>
      </p:sp>
      <p:sp>
        <p:nvSpPr>
          <p:cNvPr id="4" name="Actieknop: Document 3">
            <a:hlinkClick r:id="" action="ppaction://hlinkshowjump?jump=nextslide" highlightClick="1">
              <a:snd r:embed="rId2" name="applause.wav"/>
            </a:hlinkClick>
          </p:cNvPr>
          <p:cNvSpPr/>
          <p:nvPr/>
        </p:nvSpPr>
        <p:spPr>
          <a:xfrm>
            <a:off x="0" y="1484784"/>
            <a:ext cx="9144000" cy="5373216"/>
          </a:xfrm>
          <a:prstGeom prst="actionButtonDocumen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Start met tekenen!</a:t>
            </a:r>
            <a:endParaRPr lang="nl-NL" dirty="0"/>
          </a:p>
        </p:txBody>
      </p:sp>
      <p:sp>
        <p:nvSpPr>
          <p:cNvPr id="5" name="Actieknop: Verder of Volgende 4">
            <a:hlinkClick r:id="rId3" action="ppaction://hlinksldjump" highlightClick="1"/>
          </p:cNvPr>
          <p:cNvSpPr/>
          <p:nvPr/>
        </p:nvSpPr>
        <p:spPr>
          <a:xfrm>
            <a:off x="0" y="0"/>
            <a:ext cx="1187624" cy="148478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Iedereen heft getekend</a:t>
            </a:r>
            <a:endParaRPr lang="nl-NL" dirty="0"/>
          </a:p>
        </p:txBody>
      </p:sp>
    </p:spTree>
    <p:extLst>
      <p:ext uri="{BB962C8B-B14F-4D97-AF65-F5344CB8AC3E}">
        <p14:creationId xmlns:p14="http://schemas.microsoft.com/office/powerpoint/2010/main" val="3258497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ctieknop: Terug 2">
            <a:hlinkClick r:id="rId2" action="ppaction://hlinksldjump" highlightClick="1"/>
          </p:cNvPr>
          <p:cNvSpPr/>
          <p:nvPr/>
        </p:nvSpPr>
        <p:spPr>
          <a:xfrm rot="21600000">
            <a:off x="0" y="0"/>
            <a:ext cx="9144000" cy="685800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572493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6000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Ronde 5</a:t>
            </a:r>
            <a:endParaRPr lang="nl-NL" dirty="0"/>
          </a:p>
        </p:txBody>
      </p:sp>
      <p:pic>
        <p:nvPicPr>
          <p:cNvPr id="5" name="Tijdelijke aanduiding voor afbeelding 4"/>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4" name="Tijdelijke aanduiding voor tekst 3"/>
          <p:cNvSpPr>
            <a:spLocks noGrp="1"/>
          </p:cNvSpPr>
          <p:nvPr>
            <p:ph type="body" sz="half" idx="2"/>
          </p:nvPr>
        </p:nvSpPr>
        <p:spPr/>
        <p:txBody>
          <a:bodyPr/>
          <a:lstStyle/>
          <a:p>
            <a:r>
              <a:rPr lang="nl-NL" dirty="0" smtClean="0"/>
              <a:t>Geluk</a:t>
            </a:r>
            <a:endParaRPr lang="nl-NL" dirty="0"/>
          </a:p>
        </p:txBody>
      </p:sp>
    </p:spTree>
    <p:extLst>
      <p:ext uri="{BB962C8B-B14F-4D97-AF65-F5344CB8AC3E}">
        <p14:creationId xmlns:p14="http://schemas.microsoft.com/office/powerpoint/2010/main" val="39389480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0" y="0"/>
            <a:ext cx="9144000" cy="1362075"/>
          </a:xfrm>
        </p:spPr>
        <p:txBody>
          <a:bodyPr>
            <a:normAutofit fontScale="90000"/>
          </a:bodyPr>
          <a:lstStyle/>
          <a:p>
            <a:r>
              <a:rPr lang="nl-NL" dirty="0" smtClean="0"/>
              <a:t>We hebben zo een veld met een heleboel vakjes.</a:t>
            </a:r>
            <a:br>
              <a:rPr lang="nl-NL" dirty="0" smtClean="0"/>
            </a:br>
            <a:r>
              <a:rPr lang="nl-NL" dirty="0" smtClean="0"/>
              <a:t>Als je erop klikt, zul je zien dat er punten achter verborgen zitten.</a:t>
            </a:r>
            <a:br>
              <a:rPr lang="nl-NL" dirty="0" smtClean="0"/>
            </a:br>
            <a:r>
              <a:rPr lang="nl-NL" dirty="0" smtClean="0"/>
              <a:t>Het team dat de minste punten tot nu toe heeft verdient, mag beginnen.</a:t>
            </a:r>
            <a:br>
              <a:rPr lang="nl-NL" dirty="0" smtClean="0"/>
            </a:br>
            <a:r>
              <a:rPr lang="nl-NL" dirty="0" smtClean="0"/>
              <a:t>Daarna wordt er aftellend naar de teamnummers gekeken.</a:t>
            </a:r>
            <a:br>
              <a:rPr lang="nl-NL" dirty="0" smtClean="0"/>
            </a:br>
            <a:r>
              <a:rPr lang="nl-NL" dirty="0" smtClean="0"/>
              <a:t>Als alle vakjes op zijn, is deze ronde klaar.</a:t>
            </a:r>
            <a:endParaRPr lang="nl-NL" dirty="0"/>
          </a:p>
        </p:txBody>
      </p:sp>
    </p:spTree>
    <p:extLst>
      <p:ext uri="{BB962C8B-B14F-4D97-AF65-F5344CB8AC3E}">
        <p14:creationId xmlns:p14="http://schemas.microsoft.com/office/powerpoint/2010/main" val="29353645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5089-4367=</a:t>
            </a:r>
            <a:endParaRPr lang="nl-NL" dirty="0"/>
          </a:p>
        </p:txBody>
      </p:sp>
      <p:sp>
        <p:nvSpPr>
          <p:cNvPr id="5" name="Tijdelijke aanduiding voor tekst 4"/>
          <p:cNvSpPr>
            <a:spLocks noGrp="1"/>
          </p:cNvSpPr>
          <p:nvPr>
            <p:ph type="body" idx="1"/>
          </p:nvPr>
        </p:nvSpPr>
        <p:spPr/>
        <p:txBody>
          <a:bodyPr/>
          <a:lstStyle/>
          <a:p>
            <a:endParaRPr lang="nl-NL"/>
          </a:p>
        </p:txBody>
      </p:sp>
    </p:spTree>
    <p:extLst>
      <p:ext uri="{BB962C8B-B14F-4D97-AF65-F5344CB8AC3E}">
        <p14:creationId xmlns:p14="http://schemas.microsoft.com/office/powerpoint/2010/main" val="1686744653"/>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p:cNvSpPr txBox="1"/>
          <p:nvPr/>
        </p:nvSpPr>
        <p:spPr>
          <a:xfrm>
            <a:off x="179512" y="404664"/>
            <a:ext cx="360040" cy="369332"/>
          </a:xfrm>
          <a:prstGeom prst="rect">
            <a:avLst/>
          </a:prstGeom>
          <a:noFill/>
        </p:spPr>
        <p:txBody>
          <a:bodyPr wrap="square" rtlCol="0">
            <a:spAutoFit/>
          </a:bodyPr>
          <a:lstStyle/>
          <a:p>
            <a:r>
              <a:rPr lang="nl-NL" dirty="0" smtClean="0"/>
              <a:t>1</a:t>
            </a:r>
            <a:endParaRPr lang="nl-NL" dirty="0"/>
          </a:p>
        </p:txBody>
      </p:sp>
      <p:sp>
        <p:nvSpPr>
          <p:cNvPr id="4" name="Tekstvak 3"/>
          <p:cNvSpPr txBox="1"/>
          <p:nvPr/>
        </p:nvSpPr>
        <p:spPr>
          <a:xfrm>
            <a:off x="1475656" y="404664"/>
            <a:ext cx="360040" cy="369332"/>
          </a:xfrm>
          <a:prstGeom prst="rect">
            <a:avLst/>
          </a:prstGeom>
          <a:noFill/>
        </p:spPr>
        <p:txBody>
          <a:bodyPr wrap="square" rtlCol="0">
            <a:spAutoFit/>
          </a:bodyPr>
          <a:lstStyle/>
          <a:p>
            <a:r>
              <a:rPr lang="nl-NL" dirty="0" smtClean="0"/>
              <a:t>0</a:t>
            </a:r>
            <a:endParaRPr lang="nl-NL" dirty="0"/>
          </a:p>
        </p:txBody>
      </p:sp>
      <p:sp>
        <p:nvSpPr>
          <p:cNvPr id="5" name="Tekstvak 4"/>
          <p:cNvSpPr txBox="1"/>
          <p:nvPr/>
        </p:nvSpPr>
        <p:spPr>
          <a:xfrm>
            <a:off x="3059832" y="1772816"/>
            <a:ext cx="432048" cy="369332"/>
          </a:xfrm>
          <a:prstGeom prst="rect">
            <a:avLst/>
          </a:prstGeom>
          <a:noFill/>
        </p:spPr>
        <p:txBody>
          <a:bodyPr wrap="square" rtlCol="0">
            <a:spAutoFit/>
          </a:bodyPr>
          <a:lstStyle/>
          <a:p>
            <a:r>
              <a:rPr lang="nl-NL" dirty="0" smtClean="0"/>
              <a:t>10</a:t>
            </a:r>
            <a:endParaRPr lang="nl-NL" dirty="0"/>
          </a:p>
        </p:txBody>
      </p:sp>
      <p:sp>
        <p:nvSpPr>
          <p:cNvPr id="6" name="Tekstvak 5"/>
          <p:cNvSpPr txBox="1"/>
          <p:nvPr/>
        </p:nvSpPr>
        <p:spPr>
          <a:xfrm>
            <a:off x="2987824" y="332656"/>
            <a:ext cx="504056" cy="369332"/>
          </a:xfrm>
          <a:prstGeom prst="rect">
            <a:avLst/>
          </a:prstGeom>
          <a:noFill/>
        </p:spPr>
        <p:txBody>
          <a:bodyPr wrap="square" rtlCol="0">
            <a:spAutoFit/>
          </a:bodyPr>
          <a:lstStyle/>
          <a:p>
            <a:r>
              <a:rPr lang="nl-NL" dirty="0" smtClean="0"/>
              <a:t>5</a:t>
            </a:r>
            <a:endParaRPr lang="nl-NL" dirty="0"/>
          </a:p>
        </p:txBody>
      </p:sp>
      <p:sp>
        <p:nvSpPr>
          <p:cNvPr id="7" name="Tekstvak 6"/>
          <p:cNvSpPr txBox="1"/>
          <p:nvPr/>
        </p:nvSpPr>
        <p:spPr>
          <a:xfrm>
            <a:off x="4211960" y="404664"/>
            <a:ext cx="576064" cy="369332"/>
          </a:xfrm>
          <a:prstGeom prst="rect">
            <a:avLst/>
          </a:prstGeom>
          <a:noFill/>
        </p:spPr>
        <p:txBody>
          <a:bodyPr wrap="square" rtlCol="0">
            <a:spAutoFit/>
          </a:bodyPr>
          <a:lstStyle/>
          <a:p>
            <a:r>
              <a:rPr lang="nl-NL" dirty="0" smtClean="0"/>
              <a:t>6</a:t>
            </a:r>
            <a:endParaRPr lang="nl-NL" dirty="0"/>
          </a:p>
        </p:txBody>
      </p:sp>
      <p:sp>
        <p:nvSpPr>
          <p:cNvPr id="8" name="Tekstvak 7"/>
          <p:cNvSpPr txBox="1"/>
          <p:nvPr/>
        </p:nvSpPr>
        <p:spPr>
          <a:xfrm>
            <a:off x="1648305" y="3068960"/>
            <a:ext cx="432048" cy="369332"/>
          </a:xfrm>
          <a:prstGeom prst="rect">
            <a:avLst/>
          </a:prstGeom>
          <a:noFill/>
        </p:spPr>
        <p:txBody>
          <a:bodyPr wrap="square" rtlCol="0">
            <a:spAutoFit/>
          </a:bodyPr>
          <a:lstStyle/>
          <a:p>
            <a:r>
              <a:rPr lang="nl-NL" dirty="0" smtClean="0"/>
              <a:t>3</a:t>
            </a:r>
            <a:endParaRPr lang="nl-NL" dirty="0"/>
          </a:p>
        </p:txBody>
      </p:sp>
      <p:sp>
        <p:nvSpPr>
          <p:cNvPr id="9" name="Tekstvak 8"/>
          <p:cNvSpPr txBox="1"/>
          <p:nvPr/>
        </p:nvSpPr>
        <p:spPr>
          <a:xfrm>
            <a:off x="7740352" y="517322"/>
            <a:ext cx="432048" cy="369332"/>
          </a:xfrm>
          <a:prstGeom prst="rect">
            <a:avLst/>
          </a:prstGeom>
          <a:noFill/>
        </p:spPr>
        <p:txBody>
          <a:bodyPr wrap="square" rtlCol="0">
            <a:spAutoFit/>
          </a:bodyPr>
          <a:lstStyle/>
          <a:p>
            <a:r>
              <a:rPr lang="nl-NL" dirty="0" smtClean="0"/>
              <a:t>2</a:t>
            </a:r>
            <a:endParaRPr lang="nl-NL" dirty="0"/>
          </a:p>
        </p:txBody>
      </p:sp>
      <p:sp>
        <p:nvSpPr>
          <p:cNvPr id="10" name="Tekstvak 9"/>
          <p:cNvSpPr txBox="1"/>
          <p:nvPr/>
        </p:nvSpPr>
        <p:spPr>
          <a:xfrm>
            <a:off x="7596336" y="1700808"/>
            <a:ext cx="432048" cy="369332"/>
          </a:xfrm>
          <a:prstGeom prst="rect">
            <a:avLst/>
          </a:prstGeom>
          <a:noFill/>
        </p:spPr>
        <p:txBody>
          <a:bodyPr wrap="square" rtlCol="0">
            <a:spAutoFit/>
          </a:bodyPr>
          <a:lstStyle/>
          <a:p>
            <a:r>
              <a:rPr lang="nl-NL" dirty="0" smtClean="0"/>
              <a:t>8</a:t>
            </a:r>
            <a:endParaRPr lang="nl-NL" dirty="0"/>
          </a:p>
        </p:txBody>
      </p:sp>
      <p:sp>
        <p:nvSpPr>
          <p:cNvPr id="11" name="Tekstvak 10"/>
          <p:cNvSpPr txBox="1"/>
          <p:nvPr/>
        </p:nvSpPr>
        <p:spPr>
          <a:xfrm>
            <a:off x="5940152" y="1700808"/>
            <a:ext cx="432048" cy="369332"/>
          </a:xfrm>
          <a:prstGeom prst="rect">
            <a:avLst/>
          </a:prstGeom>
          <a:noFill/>
        </p:spPr>
        <p:txBody>
          <a:bodyPr wrap="square" rtlCol="0">
            <a:spAutoFit/>
          </a:bodyPr>
          <a:lstStyle/>
          <a:p>
            <a:r>
              <a:rPr lang="nl-NL" dirty="0" smtClean="0"/>
              <a:t>8</a:t>
            </a:r>
            <a:endParaRPr lang="nl-NL" dirty="0"/>
          </a:p>
        </p:txBody>
      </p:sp>
      <p:sp>
        <p:nvSpPr>
          <p:cNvPr id="12" name="Tekstvak 11"/>
          <p:cNvSpPr txBox="1"/>
          <p:nvPr/>
        </p:nvSpPr>
        <p:spPr>
          <a:xfrm>
            <a:off x="4211960" y="1628800"/>
            <a:ext cx="576064" cy="369332"/>
          </a:xfrm>
          <a:prstGeom prst="rect">
            <a:avLst/>
          </a:prstGeom>
          <a:noFill/>
        </p:spPr>
        <p:txBody>
          <a:bodyPr wrap="square" rtlCol="0">
            <a:spAutoFit/>
          </a:bodyPr>
          <a:lstStyle/>
          <a:p>
            <a:r>
              <a:rPr lang="nl-NL" dirty="0" smtClean="0"/>
              <a:t>9</a:t>
            </a:r>
            <a:endParaRPr lang="nl-NL" dirty="0"/>
          </a:p>
        </p:txBody>
      </p:sp>
      <p:sp>
        <p:nvSpPr>
          <p:cNvPr id="13" name="Tekstvak 12"/>
          <p:cNvSpPr txBox="1"/>
          <p:nvPr/>
        </p:nvSpPr>
        <p:spPr>
          <a:xfrm>
            <a:off x="1655676" y="1813466"/>
            <a:ext cx="468052" cy="369332"/>
          </a:xfrm>
          <a:prstGeom prst="rect">
            <a:avLst/>
          </a:prstGeom>
          <a:noFill/>
        </p:spPr>
        <p:txBody>
          <a:bodyPr wrap="square" rtlCol="0">
            <a:spAutoFit/>
          </a:bodyPr>
          <a:lstStyle/>
          <a:p>
            <a:r>
              <a:rPr lang="nl-NL" dirty="0" smtClean="0"/>
              <a:t>7</a:t>
            </a:r>
            <a:endParaRPr lang="nl-NL" dirty="0"/>
          </a:p>
        </p:txBody>
      </p:sp>
      <p:sp>
        <p:nvSpPr>
          <p:cNvPr id="14" name="Tekstvak 13"/>
          <p:cNvSpPr txBox="1"/>
          <p:nvPr/>
        </p:nvSpPr>
        <p:spPr>
          <a:xfrm>
            <a:off x="269522" y="1772816"/>
            <a:ext cx="540060" cy="369332"/>
          </a:xfrm>
          <a:prstGeom prst="rect">
            <a:avLst/>
          </a:prstGeom>
          <a:noFill/>
        </p:spPr>
        <p:txBody>
          <a:bodyPr wrap="square" rtlCol="0">
            <a:spAutoFit/>
          </a:bodyPr>
          <a:lstStyle/>
          <a:p>
            <a:r>
              <a:rPr lang="nl-NL" dirty="0" smtClean="0"/>
              <a:t>4</a:t>
            </a:r>
            <a:endParaRPr lang="nl-NL" dirty="0"/>
          </a:p>
        </p:txBody>
      </p:sp>
      <p:sp>
        <p:nvSpPr>
          <p:cNvPr id="15" name="Tekstvak 14"/>
          <p:cNvSpPr txBox="1"/>
          <p:nvPr/>
        </p:nvSpPr>
        <p:spPr>
          <a:xfrm>
            <a:off x="5586907" y="4941168"/>
            <a:ext cx="360040" cy="369332"/>
          </a:xfrm>
          <a:prstGeom prst="rect">
            <a:avLst/>
          </a:prstGeom>
          <a:noFill/>
        </p:spPr>
        <p:txBody>
          <a:bodyPr wrap="square" rtlCol="0">
            <a:spAutoFit/>
          </a:bodyPr>
          <a:lstStyle/>
          <a:p>
            <a:r>
              <a:rPr lang="nl-NL" dirty="0" smtClean="0"/>
              <a:t>0</a:t>
            </a:r>
            <a:endParaRPr lang="nl-NL" dirty="0"/>
          </a:p>
        </p:txBody>
      </p:sp>
      <p:sp>
        <p:nvSpPr>
          <p:cNvPr id="16" name="Tekstvak 15"/>
          <p:cNvSpPr txBox="1"/>
          <p:nvPr/>
        </p:nvSpPr>
        <p:spPr>
          <a:xfrm>
            <a:off x="1628056" y="6237312"/>
            <a:ext cx="360040" cy="369332"/>
          </a:xfrm>
          <a:prstGeom prst="rect">
            <a:avLst/>
          </a:prstGeom>
          <a:noFill/>
        </p:spPr>
        <p:txBody>
          <a:bodyPr wrap="square" rtlCol="0">
            <a:spAutoFit/>
          </a:bodyPr>
          <a:lstStyle/>
          <a:p>
            <a:r>
              <a:rPr lang="nl-NL" dirty="0" smtClean="0"/>
              <a:t>0</a:t>
            </a:r>
            <a:endParaRPr lang="nl-NL" dirty="0"/>
          </a:p>
        </p:txBody>
      </p:sp>
      <p:sp>
        <p:nvSpPr>
          <p:cNvPr id="17" name="Tekstvak 16"/>
          <p:cNvSpPr txBox="1"/>
          <p:nvPr/>
        </p:nvSpPr>
        <p:spPr>
          <a:xfrm>
            <a:off x="7308304" y="6309320"/>
            <a:ext cx="576064" cy="369332"/>
          </a:xfrm>
          <a:prstGeom prst="rect">
            <a:avLst/>
          </a:prstGeom>
          <a:noFill/>
        </p:spPr>
        <p:txBody>
          <a:bodyPr wrap="square" rtlCol="0">
            <a:spAutoFit/>
          </a:bodyPr>
          <a:lstStyle/>
          <a:p>
            <a:r>
              <a:rPr lang="nl-NL" dirty="0" smtClean="0"/>
              <a:t>9</a:t>
            </a:r>
            <a:endParaRPr lang="nl-NL" dirty="0"/>
          </a:p>
        </p:txBody>
      </p:sp>
      <p:sp>
        <p:nvSpPr>
          <p:cNvPr id="18" name="Tekstvak 17"/>
          <p:cNvSpPr txBox="1"/>
          <p:nvPr/>
        </p:nvSpPr>
        <p:spPr>
          <a:xfrm>
            <a:off x="377534" y="6237312"/>
            <a:ext cx="432048" cy="369332"/>
          </a:xfrm>
          <a:prstGeom prst="rect">
            <a:avLst/>
          </a:prstGeom>
          <a:noFill/>
        </p:spPr>
        <p:txBody>
          <a:bodyPr wrap="square" rtlCol="0">
            <a:spAutoFit/>
          </a:bodyPr>
          <a:lstStyle/>
          <a:p>
            <a:r>
              <a:rPr lang="nl-NL" dirty="0" smtClean="0"/>
              <a:t>2</a:t>
            </a:r>
            <a:endParaRPr lang="nl-NL" dirty="0"/>
          </a:p>
        </p:txBody>
      </p:sp>
      <p:sp>
        <p:nvSpPr>
          <p:cNvPr id="19" name="Tekstvak 18"/>
          <p:cNvSpPr txBox="1"/>
          <p:nvPr/>
        </p:nvSpPr>
        <p:spPr>
          <a:xfrm>
            <a:off x="4283968" y="4941168"/>
            <a:ext cx="432048" cy="369332"/>
          </a:xfrm>
          <a:prstGeom prst="rect">
            <a:avLst/>
          </a:prstGeom>
          <a:noFill/>
        </p:spPr>
        <p:txBody>
          <a:bodyPr wrap="square" rtlCol="0">
            <a:spAutoFit/>
          </a:bodyPr>
          <a:lstStyle/>
          <a:p>
            <a:r>
              <a:rPr lang="nl-NL" dirty="0" smtClean="0"/>
              <a:t>2</a:t>
            </a:r>
            <a:endParaRPr lang="nl-NL" dirty="0"/>
          </a:p>
        </p:txBody>
      </p:sp>
      <p:sp>
        <p:nvSpPr>
          <p:cNvPr id="20" name="Tekstvak 19"/>
          <p:cNvSpPr txBox="1"/>
          <p:nvPr/>
        </p:nvSpPr>
        <p:spPr>
          <a:xfrm>
            <a:off x="5911518" y="3074262"/>
            <a:ext cx="432048" cy="369332"/>
          </a:xfrm>
          <a:prstGeom prst="rect">
            <a:avLst/>
          </a:prstGeom>
          <a:noFill/>
        </p:spPr>
        <p:txBody>
          <a:bodyPr wrap="square" rtlCol="0">
            <a:spAutoFit/>
          </a:bodyPr>
          <a:lstStyle/>
          <a:p>
            <a:r>
              <a:rPr lang="nl-NL" dirty="0" smtClean="0"/>
              <a:t>2</a:t>
            </a:r>
            <a:endParaRPr lang="nl-NL" dirty="0"/>
          </a:p>
        </p:txBody>
      </p:sp>
      <p:sp>
        <p:nvSpPr>
          <p:cNvPr id="21" name="Tekstvak 20"/>
          <p:cNvSpPr txBox="1"/>
          <p:nvPr/>
        </p:nvSpPr>
        <p:spPr>
          <a:xfrm>
            <a:off x="7566790" y="3068960"/>
            <a:ext cx="432048" cy="369332"/>
          </a:xfrm>
          <a:prstGeom prst="rect">
            <a:avLst/>
          </a:prstGeom>
          <a:noFill/>
        </p:spPr>
        <p:txBody>
          <a:bodyPr wrap="square" rtlCol="0">
            <a:spAutoFit/>
          </a:bodyPr>
          <a:lstStyle/>
          <a:p>
            <a:r>
              <a:rPr lang="nl-NL" dirty="0" smtClean="0"/>
              <a:t>2</a:t>
            </a:r>
            <a:endParaRPr lang="nl-NL" dirty="0"/>
          </a:p>
        </p:txBody>
      </p:sp>
      <p:sp>
        <p:nvSpPr>
          <p:cNvPr id="22" name="Tekstvak 21"/>
          <p:cNvSpPr txBox="1"/>
          <p:nvPr/>
        </p:nvSpPr>
        <p:spPr>
          <a:xfrm>
            <a:off x="278176" y="5125834"/>
            <a:ext cx="468052" cy="369332"/>
          </a:xfrm>
          <a:prstGeom prst="rect">
            <a:avLst/>
          </a:prstGeom>
          <a:noFill/>
        </p:spPr>
        <p:txBody>
          <a:bodyPr wrap="square" rtlCol="0">
            <a:spAutoFit/>
          </a:bodyPr>
          <a:lstStyle/>
          <a:p>
            <a:r>
              <a:rPr lang="nl-NL" dirty="0" smtClean="0"/>
              <a:t>7</a:t>
            </a:r>
            <a:endParaRPr lang="nl-NL" dirty="0"/>
          </a:p>
        </p:txBody>
      </p:sp>
      <p:sp>
        <p:nvSpPr>
          <p:cNvPr id="23" name="Tekstvak 22"/>
          <p:cNvSpPr txBox="1"/>
          <p:nvPr/>
        </p:nvSpPr>
        <p:spPr>
          <a:xfrm>
            <a:off x="5598806" y="4221088"/>
            <a:ext cx="468052" cy="369332"/>
          </a:xfrm>
          <a:prstGeom prst="rect">
            <a:avLst/>
          </a:prstGeom>
          <a:noFill/>
        </p:spPr>
        <p:txBody>
          <a:bodyPr wrap="square" rtlCol="0">
            <a:spAutoFit/>
          </a:bodyPr>
          <a:lstStyle/>
          <a:p>
            <a:r>
              <a:rPr lang="nl-NL" dirty="0" smtClean="0"/>
              <a:t>7</a:t>
            </a:r>
            <a:endParaRPr lang="nl-NL" dirty="0"/>
          </a:p>
        </p:txBody>
      </p:sp>
      <p:sp>
        <p:nvSpPr>
          <p:cNvPr id="24" name="Tekstvak 23"/>
          <p:cNvSpPr txBox="1"/>
          <p:nvPr/>
        </p:nvSpPr>
        <p:spPr>
          <a:xfrm>
            <a:off x="2771800" y="6309320"/>
            <a:ext cx="576064" cy="369332"/>
          </a:xfrm>
          <a:prstGeom prst="rect">
            <a:avLst/>
          </a:prstGeom>
          <a:noFill/>
        </p:spPr>
        <p:txBody>
          <a:bodyPr wrap="square" rtlCol="0">
            <a:spAutoFit/>
          </a:bodyPr>
          <a:lstStyle/>
          <a:p>
            <a:r>
              <a:rPr lang="nl-NL" dirty="0" smtClean="0"/>
              <a:t>6</a:t>
            </a:r>
            <a:endParaRPr lang="nl-NL" dirty="0"/>
          </a:p>
        </p:txBody>
      </p:sp>
      <p:sp>
        <p:nvSpPr>
          <p:cNvPr id="25" name="Tekstvak 24"/>
          <p:cNvSpPr txBox="1"/>
          <p:nvPr/>
        </p:nvSpPr>
        <p:spPr>
          <a:xfrm>
            <a:off x="7374767" y="4239723"/>
            <a:ext cx="576064" cy="369332"/>
          </a:xfrm>
          <a:prstGeom prst="rect">
            <a:avLst/>
          </a:prstGeom>
          <a:noFill/>
        </p:spPr>
        <p:txBody>
          <a:bodyPr wrap="square" rtlCol="0">
            <a:spAutoFit/>
          </a:bodyPr>
          <a:lstStyle/>
          <a:p>
            <a:r>
              <a:rPr lang="nl-NL" dirty="0" smtClean="0"/>
              <a:t>6</a:t>
            </a:r>
            <a:endParaRPr lang="nl-NL" dirty="0"/>
          </a:p>
        </p:txBody>
      </p:sp>
      <p:sp>
        <p:nvSpPr>
          <p:cNvPr id="26" name="Tekstvak 25"/>
          <p:cNvSpPr txBox="1"/>
          <p:nvPr/>
        </p:nvSpPr>
        <p:spPr>
          <a:xfrm>
            <a:off x="4444752" y="3068960"/>
            <a:ext cx="576064" cy="369332"/>
          </a:xfrm>
          <a:prstGeom prst="rect">
            <a:avLst/>
          </a:prstGeom>
          <a:noFill/>
        </p:spPr>
        <p:txBody>
          <a:bodyPr wrap="square" rtlCol="0">
            <a:spAutoFit/>
          </a:bodyPr>
          <a:lstStyle/>
          <a:p>
            <a:r>
              <a:rPr lang="nl-NL" dirty="0" smtClean="0"/>
              <a:t>6</a:t>
            </a:r>
            <a:endParaRPr lang="nl-NL" dirty="0"/>
          </a:p>
        </p:txBody>
      </p:sp>
      <p:sp>
        <p:nvSpPr>
          <p:cNvPr id="28" name="Tekstvak 27"/>
          <p:cNvSpPr txBox="1"/>
          <p:nvPr/>
        </p:nvSpPr>
        <p:spPr>
          <a:xfrm>
            <a:off x="7374767" y="5125834"/>
            <a:ext cx="540060" cy="369332"/>
          </a:xfrm>
          <a:prstGeom prst="rect">
            <a:avLst/>
          </a:prstGeom>
          <a:noFill/>
        </p:spPr>
        <p:txBody>
          <a:bodyPr wrap="square" rtlCol="0">
            <a:spAutoFit/>
          </a:bodyPr>
          <a:lstStyle/>
          <a:p>
            <a:r>
              <a:rPr lang="nl-NL" dirty="0" smtClean="0"/>
              <a:t>4</a:t>
            </a:r>
            <a:endParaRPr lang="nl-NL" dirty="0"/>
          </a:p>
        </p:txBody>
      </p:sp>
      <p:sp>
        <p:nvSpPr>
          <p:cNvPr id="29" name="Tekstvak 28"/>
          <p:cNvSpPr txBox="1"/>
          <p:nvPr/>
        </p:nvSpPr>
        <p:spPr>
          <a:xfrm>
            <a:off x="2714717" y="5125834"/>
            <a:ext cx="540060" cy="369332"/>
          </a:xfrm>
          <a:prstGeom prst="rect">
            <a:avLst/>
          </a:prstGeom>
          <a:noFill/>
        </p:spPr>
        <p:txBody>
          <a:bodyPr wrap="square" rtlCol="0">
            <a:spAutoFit/>
          </a:bodyPr>
          <a:lstStyle/>
          <a:p>
            <a:r>
              <a:rPr lang="nl-NL" dirty="0" smtClean="0"/>
              <a:t>4</a:t>
            </a:r>
            <a:endParaRPr lang="nl-NL" dirty="0"/>
          </a:p>
        </p:txBody>
      </p:sp>
      <p:sp>
        <p:nvSpPr>
          <p:cNvPr id="30" name="Tekstvak 29"/>
          <p:cNvSpPr txBox="1"/>
          <p:nvPr/>
        </p:nvSpPr>
        <p:spPr>
          <a:xfrm>
            <a:off x="5397269" y="6124654"/>
            <a:ext cx="540060" cy="369332"/>
          </a:xfrm>
          <a:prstGeom prst="rect">
            <a:avLst/>
          </a:prstGeom>
          <a:noFill/>
        </p:spPr>
        <p:txBody>
          <a:bodyPr wrap="square" rtlCol="0">
            <a:spAutoFit/>
          </a:bodyPr>
          <a:lstStyle/>
          <a:p>
            <a:r>
              <a:rPr lang="nl-NL" dirty="0" smtClean="0"/>
              <a:t>4</a:t>
            </a:r>
            <a:endParaRPr lang="nl-NL" dirty="0"/>
          </a:p>
        </p:txBody>
      </p:sp>
      <p:sp>
        <p:nvSpPr>
          <p:cNvPr id="31" name="Tekstvak 30"/>
          <p:cNvSpPr txBox="1"/>
          <p:nvPr/>
        </p:nvSpPr>
        <p:spPr>
          <a:xfrm>
            <a:off x="223206" y="3074262"/>
            <a:ext cx="540060" cy="369332"/>
          </a:xfrm>
          <a:prstGeom prst="rect">
            <a:avLst/>
          </a:prstGeom>
          <a:noFill/>
        </p:spPr>
        <p:txBody>
          <a:bodyPr wrap="square" rtlCol="0">
            <a:spAutoFit/>
          </a:bodyPr>
          <a:lstStyle/>
          <a:p>
            <a:r>
              <a:rPr lang="nl-NL" dirty="0" smtClean="0"/>
              <a:t>4</a:t>
            </a:r>
            <a:endParaRPr lang="nl-NL" dirty="0"/>
          </a:p>
        </p:txBody>
      </p:sp>
      <p:sp>
        <p:nvSpPr>
          <p:cNvPr id="32" name="Tekstvak 31"/>
          <p:cNvSpPr txBox="1"/>
          <p:nvPr/>
        </p:nvSpPr>
        <p:spPr>
          <a:xfrm>
            <a:off x="1538046" y="5125834"/>
            <a:ext cx="540060" cy="369332"/>
          </a:xfrm>
          <a:prstGeom prst="rect">
            <a:avLst/>
          </a:prstGeom>
          <a:noFill/>
        </p:spPr>
        <p:txBody>
          <a:bodyPr wrap="square" rtlCol="0">
            <a:spAutoFit/>
          </a:bodyPr>
          <a:lstStyle/>
          <a:p>
            <a:r>
              <a:rPr lang="nl-NL" dirty="0" smtClean="0"/>
              <a:t>4</a:t>
            </a:r>
            <a:endParaRPr lang="nl-NL" dirty="0"/>
          </a:p>
        </p:txBody>
      </p:sp>
      <p:sp>
        <p:nvSpPr>
          <p:cNvPr id="33" name="Tekstvak 32"/>
          <p:cNvSpPr txBox="1"/>
          <p:nvPr/>
        </p:nvSpPr>
        <p:spPr>
          <a:xfrm>
            <a:off x="6092552" y="557064"/>
            <a:ext cx="432048" cy="369332"/>
          </a:xfrm>
          <a:prstGeom prst="rect">
            <a:avLst/>
          </a:prstGeom>
          <a:noFill/>
        </p:spPr>
        <p:txBody>
          <a:bodyPr wrap="square" rtlCol="0">
            <a:spAutoFit/>
          </a:bodyPr>
          <a:lstStyle/>
          <a:p>
            <a:r>
              <a:rPr lang="nl-NL" dirty="0" smtClean="0"/>
              <a:t>3</a:t>
            </a:r>
            <a:endParaRPr lang="nl-NL" dirty="0"/>
          </a:p>
        </p:txBody>
      </p:sp>
      <p:sp>
        <p:nvSpPr>
          <p:cNvPr id="34" name="Tekstvak 33"/>
          <p:cNvSpPr txBox="1"/>
          <p:nvPr/>
        </p:nvSpPr>
        <p:spPr>
          <a:xfrm>
            <a:off x="4267944" y="4036422"/>
            <a:ext cx="432048" cy="369332"/>
          </a:xfrm>
          <a:prstGeom prst="rect">
            <a:avLst/>
          </a:prstGeom>
          <a:noFill/>
        </p:spPr>
        <p:txBody>
          <a:bodyPr wrap="square" rtlCol="0">
            <a:spAutoFit/>
          </a:bodyPr>
          <a:lstStyle/>
          <a:p>
            <a:r>
              <a:rPr lang="nl-NL" dirty="0" smtClean="0"/>
              <a:t>3</a:t>
            </a:r>
            <a:endParaRPr lang="nl-NL" dirty="0"/>
          </a:p>
        </p:txBody>
      </p:sp>
      <p:sp>
        <p:nvSpPr>
          <p:cNvPr id="35" name="Tekstvak 34"/>
          <p:cNvSpPr txBox="1"/>
          <p:nvPr/>
        </p:nvSpPr>
        <p:spPr>
          <a:xfrm>
            <a:off x="4305605" y="6237312"/>
            <a:ext cx="432048" cy="369332"/>
          </a:xfrm>
          <a:prstGeom prst="rect">
            <a:avLst/>
          </a:prstGeom>
          <a:noFill/>
        </p:spPr>
        <p:txBody>
          <a:bodyPr wrap="square" rtlCol="0">
            <a:spAutoFit/>
          </a:bodyPr>
          <a:lstStyle/>
          <a:p>
            <a:r>
              <a:rPr lang="nl-NL" dirty="0" smtClean="0"/>
              <a:t>3</a:t>
            </a:r>
            <a:endParaRPr lang="nl-NL" dirty="0"/>
          </a:p>
        </p:txBody>
      </p:sp>
      <p:sp>
        <p:nvSpPr>
          <p:cNvPr id="36" name="Tekstvak 35"/>
          <p:cNvSpPr txBox="1"/>
          <p:nvPr/>
        </p:nvSpPr>
        <p:spPr>
          <a:xfrm>
            <a:off x="2843808" y="3074262"/>
            <a:ext cx="432048" cy="369332"/>
          </a:xfrm>
          <a:prstGeom prst="rect">
            <a:avLst/>
          </a:prstGeom>
          <a:noFill/>
        </p:spPr>
        <p:txBody>
          <a:bodyPr wrap="square" rtlCol="0">
            <a:spAutoFit/>
          </a:bodyPr>
          <a:lstStyle/>
          <a:p>
            <a:r>
              <a:rPr lang="nl-NL" dirty="0" smtClean="0"/>
              <a:t>2</a:t>
            </a:r>
            <a:endParaRPr lang="nl-NL" dirty="0"/>
          </a:p>
        </p:txBody>
      </p:sp>
      <p:sp>
        <p:nvSpPr>
          <p:cNvPr id="37" name="Tekstvak 36"/>
          <p:cNvSpPr txBox="1"/>
          <p:nvPr/>
        </p:nvSpPr>
        <p:spPr>
          <a:xfrm>
            <a:off x="1556048" y="4239723"/>
            <a:ext cx="432048" cy="369332"/>
          </a:xfrm>
          <a:prstGeom prst="rect">
            <a:avLst/>
          </a:prstGeom>
          <a:noFill/>
        </p:spPr>
        <p:txBody>
          <a:bodyPr wrap="square" rtlCol="0">
            <a:spAutoFit/>
          </a:bodyPr>
          <a:lstStyle/>
          <a:p>
            <a:r>
              <a:rPr lang="nl-NL" dirty="0" smtClean="0"/>
              <a:t>2</a:t>
            </a:r>
            <a:endParaRPr lang="nl-NL" dirty="0"/>
          </a:p>
        </p:txBody>
      </p:sp>
      <p:sp>
        <p:nvSpPr>
          <p:cNvPr id="38" name="Tekstvak 37"/>
          <p:cNvSpPr txBox="1"/>
          <p:nvPr/>
        </p:nvSpPr>
        <p:spPr>
          <a:xfrm>
            <a:off x="315870" y="4245416"/>
            <a:ext cx="360040" cy="369332"/>
          </a:xfrm>
          <a:prstGeom prst="rect">
            <a:avLst/>
          </a:prstGeom>
          <a:noFill/>
        </p:spPr>
        <p:txBody>
          <a:bodyPr wrap="square" rtlCol="0">
            <a:spAutoFit/>
          </a:bodyPr>
          <a:lstStyle/>
          <a:p>
            <a:r>
              <a:rPr lang="nl-NL" dirty="0" smtClean="0"/>
              <a:t>1</a:t>
            </a:r>
            <a:endParaRPr lang="nl-NL" dirty="0"/>
          </a:p>
        </p:txBody>
      </p:sp>
      <p:sp>
        <p:nvSpPr>
          <p:cNvPr id="39" name="Tekstvak 38"/>
          <p:cNvSpPr txBox="1"/>
          <p:nvPr/>
        </p:nvSpPr>
        <p:spPr>
          <a:xfrm>
            <a:off x="2771800" y="4221088"/>
            <a:ext cx="360040" cy="369332"/>
          </a:xfrm>
          <a:prstGeom prst="rect">
            <a:avLst/>
          </a:prstGeom>
          <a:noFill/>
        </p:spPr>
        <p:txBody>
          <a:bodyPr wrap="square" rtlCol="0">
            <a:spAutoFit/>
          </a:bodyPr>
          <a:lstStyle/>
          <a:p>
            <a:r>
              <a:rPr lang="nl-NL" dirty="0" smtClean="0"/>
              <a:t>1</a:t>
            </a:r>
            <a:endParaRPr lang="nl-NL" dirty="0"/>
          </a:p>
        </p:txBody>
      </p:sp>
      <p:sp>
        <p:nvSpPr>
          <p:cNvPr id="2" name="Actieknop: Help 1">
            <a:hlinkClick r:id="" action="ppaction://noaction" highlightClick="1"/>
          </p:cNvPr>
          <p:cNvSpPr/>
          <p:nvPr/>
        </p:nvSpPr>
        <p:spPr>
          <a:xfrm>
            <a:off x="0" y="-16078"/>
            <a:ext cx="1115616" cy="112474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Actieknop: Help 39">
            <a:hlinkClick r:id="" action="ppaction://noaction" highlightClick="1"/>
          </p:cNvPr>
          <p:cNvSpPr/>
          <p:nvPr/>
        </p:nvSpPr>
        <p:spPr>
          <a:xfrm>
            <a:off x="1107706" y="0"/>
            <a:ext cx="1115616" cy="112474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Actieknop: Help 40">
            <a:hlinkClick r:id="" action="ppaction://noaction" highlightClick="1"/>
          </p:cNvPr>
          <p:cNvSpPr/>
          <p:nvPr/>
        </p:nvSpPr>
        <p:spPr>
          <a:xfrm>
            <a:off x="2234208" y="-5308"/>
            <a:ext cx="1603985" cy="112474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Actieknop: Help 41">
            <a:hlinkClick r:id="" action="ppaction://noaction" highlightClick="1"/>
          </p:cNvPr>
          <p:cNvSpPr/>
          <p:nvPr/>
        </p:nvSpPr>
        <p:spPr>
          <a:xfrm>
            <a:off x="3838194" y="-45050"/>
            <a:ext cx="1872647" cy="112474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Actieknop: Help 42">
            <a:hlinkClick r:id="" action="ppaction://noaction" highlightClick="1"/>
          </p:cNvPr>
          <p:cNvSpPr/>
          <p:nvPr/>
        </p:nvSpPr>
        <p:spPr>
          <a:xfrm>
            <a:off x="5722302" y="-45050"/>
            <a:ext cx="1513993" cy="112474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Actieknop: Help 43">
            <a:hlinkClick r:id="" action="ppaction://noaction" highlightClick="1"/>
          </p:cNvPr>
          <p:cNvSpPr/>
          <p:nvPr/>
        </p:nvSpPr>
        <p:spPr>
          <a:xfrm>
            <a:off x="0" y="1119436"/>
            <a:ext cx="1115616" cy="1712858"/>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Actieknop: Help 44">
            <a:hlinkClick r:id="" action="ppaction://noaction" highlightClick="1"/>
          </p:cNvPr>
          <p:cNvSpPr/>
          <p:nvPr/>
        </p:nvSpPr>
        <p:spPr>
          <a:xfrm>
            <a:off x="-1" y="3724474"/>
            <a:ext cx="1142661" cy="896053"/>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Actieknop: Help 45">
            <a:hlinkClick r:id="" action="ppaction://noaction" highlightClick="1"/>
          </p:cNvPr>
          <p:cNvSpPr/>
          <p:nvPr/>
        </p:nvSpPr>
        <p:spPr>
          <a:xfrm>
            <a:off x="6750496" y="4599872"/>
            <a:ext cx="2393504" cy="112474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Actieknop: Help 46">
            <a:hlinkClick r:id="" action="ppaction://noaction" highlightClick="1"/>
          </p:cNvPr>
          <p:cNvSpPr/>
          <p:nvPr/>
        </p:nvSpPr>
        <p:spPr>
          <a:xfrm>
            <a:off x="4976936" y="4624449"/>
            <a:ext cx="1755304" cy="112474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Actieknop: Help 47">
            <a:hlinkClick r:id="" action="ppaction://noaction" highlightClick="1"/>
          </p:cNvPr>
          <p:cNvSpPr/>
          <p:nvPr/>
        </p:nvSpPr>
        <p:spPr>
          <a:xfrm>
            <a:off x="3863956" y="4624449"/>
            <a:ext cx="1115616" cy="112474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Actieknop: Help 48">
            <a:hlinkClick r:id="" action="ppaction://noaction" highlightClick="1"/>
          </p:cNvPr>
          <p:cNvSpPr/>
          <p:nvPr/>
        </p:nvSpPr>
        <p:spPr>
          <a:xfrm>
            <a:off x="2250366" y="4620527"/>
            <a:ext cx="1587825" cy="112474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Actieknop: Help 49">
            <a:hlinkClick r:id="" action="ppaction://noaction" highlightClick="1"/>
          </p:cNvPr>
          <p:cNvSpPr/>
          <p:nvPr/>
        </p:nvSpPr>
        <p:spPr>
          <a:xfrm>
            <a:off x="1118592" y="4620527"/>
            <a:ext cx="1115616" cy="112474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Actieknop: Help 50">
            <a:hlinkClick r:id="" action="ppaction://noaction" highlightClick="1"/>
          </p:cNvPr>
          <p:cNvSpPr/>
          <p:nvPr/>
        </p:nvSpPr>
        <p:spPr>
          <a:xfrm>
            <a:off x="0" y="4609055"/>
            <a:ext cx="1115616" cy="112474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Actieknop: Help 51">
            <a:hlinkClick r:id="" action="ppaction://noaction" highlightClick="1"/>
          </p:cNvPr>
          <p:cNvSpPr/>
          <p:nvPr/>
        </p:nvSpPr>
        <p:spPr>
          <a:xfrm>
            <a:off x="6750496" y="5733256"/>
            <a:ext cx="2411760" cy="112474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Actieknop: Help 52">
            <a:hlinkClick r:id="" action="ppaction://noaction" highlightClick="1"/>
          </p:cNvPr>
          <p:cNvSpPr/>
          <p:nvPr/>
        </p:nvSpPr>
        <p:spPr>
          <a:xfrm>
            <a:off x="4976936" y="5745271"/>
            <a:ext cx="1755304" cy="112474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Actieknop: Help 53">
            <a:hlinkClick r:id="" action="ppaction://noaction" highlightClick="1"/>
          </p:cNvPr>
          <p:cNvSpPr/>
          <p:nvPr/>
        </p:nvSpPr>
        <p:spPr>
          <a:xfrm>
            <a:off x="3838194" y="5745271"/>
            <a:ext cx="1115616" cy="112474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Actieknop: Help 54">
            <a:hlinkClick r:id="" action="ppaction://noaction" highlightClick="1"/>
          </p:cNvPr>
          <p:cNvSpPr/>
          <p:nvPr/>
        </p:nvSpPr>
        <p:spPr>
          <a:xfrm>
            <a:off x="2234207" y="5746948"/>
            <a:ext cx="1603985" cy="112474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Actieknop: Help 55">
            <a:hlinkClick r:id="" action="ppaction://noaction" highlightClick="1"/>
          </p:cNvPr>
          <p:cNvSpPr/>
          <p:nvPr/>
        </p:nvSpPr>
        <p:spPr>
          <a:xfrm>
            <a:off x="1118592" y="5746948"/>
            <a:ext cx="1115616" cy="112474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Actieknop: Help 56">
            <a:hlinkClick r:id="" action="ppaction://noaction" highlightClick="1"/>
          </p:cNvPr>
          <p:cNvSpPr/>
          <p:nvPr/>
        </p:nvSpPr>
        <p:spPr>
          <a:xfrm>
            <a:off x="-7910" y="5733256"/>
            <a:ext cx="1115616" cy="112474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Actieknop: Help 57">
            <a:hlinkClick r:id="" action="ppaction://noaction" highlightClick="1"/>
          </p:cNvPr>
          <p:cNvSpPr/>
          <p:nvPr/>
        </p:nvSpPr>
        <p:spPr>
          <a:xfrm>
            <a:off x="7236295" y="-32156"/>
            <a:ext cx="1907705" cy="112474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Actieknop: Help 58">
            <a:hlinkClick r:id="" action="ppaction://noaction" highlightClick="1"/>
          </p:cNvPr>
          <p:cNvSpPr/>
          <p:nvPr/>
        </p:nvSpPr>
        <p:spPr>
          <a:xfrm>
            <a:off x="3861320" y="3759025"/>
            <a:ext cx="1115616" cy="86542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Actieknop: Help 59">
            <a:hlinkClick r:id="" action="ppaction://noaction" highlightClick="1"/>
          </p:cNvPr>
          <p:cNvSpPr/>
          <p:nvPr/>
        </p:nvSpPr>
        <p:spPr>
          <a:xfrm>
            <a:off x="2250366" y="3755103"/>
            <a:ext cx="1613590" cy="86542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Actieknop: Help 60">
            <a:hlinkClick r:id="" action="ppaction://noaction" highlightClick="1"/>
          </p:cNvPr>
          <p:cNvSpPr/>
          <p:nvPr/>
        </p:nvSpPr>
        <p:spPr>
          <a:xfrm>
            <a:off x="1142661" y="3759025"/>
            <a:ext cx="1115616" cy="86542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Actieknop: Help 61">
            <a:hlinkClick r:id="" action="ppaction://noaction" highlightClick="1"/>
          </p:cNvPr>
          <p:cNvSpPr/>
          <p:nvPr/>
        </p:nvSpPr>
        <p:spPr>
          <a:xfrm>
            <a:off x="1142661" y="2832294"/>
            <a:ext cx="1115616" cy="913951"/>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Actieknop: Help 62">
            <a:hlinkClick r:id="" action="ppaction://noaction" highlightClick="1"/>
          </p:cNvPr>
          <p:cNvSpPr/>
          <p:nvPr/>
        </p:nvSpPr>
        <p:spPr>
          <a:xfrm>
            <a:off x="2976" y="2832294"/>
            <a:ext cx="1115616" cy="892180"/>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5" name="Actieknop: Help 64">
            <a:hlinkClick r:id="" action="ppaction://noaction" highlightClick="1"/>
          </p:cNvPr>
          <p:cNvSpPr/>
          <p:nvPr/>
        </p:nvSpPr>
        <p:spPr>
          <a:xfrm>
            <a:off x="7008982" y="2845074"/>
            <a:ext cx="2135018" cy="913951"/>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6" name="Actieknop: Help 65">
            <a:hlinkClick r:id="" action="ppaction://noaction" highlightClick="1"/>
          </p:cNvPr>
          <p:cNvSpPr/>
          <p:nvPr/>
        </p:nvSpPr>
        <p:spPr>
          <a:xfrm>
            <a:off x="5275024" y="2845074"/>
            <a:ext cx="1745248" cy="913951"/>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7" name="Actieknop: Help 66">
            <a:hlinkClick r:id="" action="ppaction://noaction" highlightClick="1"/>
          </p:cNvPr>
          <p:cNvSpPr/>
          <p:nvPr/>
        </p:nvSpPr>
        <p:spPr>
          <a:xfrm>
            <a:off x="3563888" y="2832293"/>
            <a:ext cx="1709936" cy="913951"/>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8" name="Actieknop: Help 67">
            <a:hlinkClick r:id="" action="ppaction://noaction" highlightClick="1"/>
          </p:cNvPr>
          <p:cNvSpPr/>
          <p:nvPr/>
        </p:nvSpPr>
        <p:spPr>
          <a:xfrm>
            <a:off x="2250366" y="2832294"/>
            <a:ext cx="1313522" cy="913951"/>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9" name="Actieknop: Help 68">
            <a:hlinkClick r:id="" action="ppaction://noaction" highlightClick="1"/>
          </p:cNvPr>
          <p:cNvSpPr/>
          <p:nvPr/>
        </p:nvSpPr>
        <p:spPr>
          <a:xfrm>
            <a:off x="4953810" y="3759025"/>
            <a:ext cx="1821734" cy="86542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0" name="Actieknop: Help 69">
            <a:hlinkClick r:id="" action="ppaction://noaction" highlightClick="1"/>
          </p:cNvPr>
          <p:cNvSpPr/>
          <p:nvPr/>
        </p:nvSpPr>
        <p:spPr>
          <a:xfrm>
            <a:off x="6750496" y="3737991"/>
            <a:ext cx="2411760" cy="865424"/>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2" name="Actieknop: Help 71">
            <a:hlinkClick r:id="" action="ppaction://noaction" highlightClick="1"/>
          </p:cNvPr>
          <p:cNvSpPr/>
          <p:nvPr/>
        </p:nvSpPr>
        <p:spPr>
          <a:xfrm>
            <a:off x="1118591" y="1108666"/>
            <a:ext cx="1139685" cy="1712858"/>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3" name="Actieknop: Help 72">
            <a:hlinkClick r:id="" action="ppaction://noaction" highlightClick="1"/>
          </p:cNvPr>
          <p:cNvSpPr/>
          <p:nvPr/>
        </p:nvSpPr>
        <p:spPr>
          <a:xfrm>
            <a:off x="2258277" y="1132216"/>
            <a:ext cx="1605679" cy="1712858"/>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4" name="Actieknop: Help 73">
            <a:hlinkClick r:id="" action="ppaction://noaction" highlightClick="1"/>
          </p:cNvPr>
          <p:cNvSpPr/>
          <p:nvPr/>
        </p:nvSpPr>
        <p:spPr>
          <a:xfrm>
            <a:off x="3863956" y="1079694"/>
            <a:ext cx="1393844" cy="1757908"/>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5" name="Actieknop: Help 74">
            <a:hlinkClick r:id="" action="ppaction://noaction" highlightClick="1"/>
          </p:cNvPr>
          <p:cNvSpPr/>
          <p:nvPr/>
        </p:nvSpPr>
        <p:spPr>
          <a:xfrm>
            <a:off x="5273824" y="1079694"/>
            <a:ext cx="1728311" cy="1741830"/>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6" name="Actieknop: Help 75">
            <a:hlinkClick r:id="" action="ppaction://noaction" highlightClick="1"/>
          </p:cNvPr>
          <p:cNvSpPr/>
          <p:nvPr/>
        </p:nvSpPr>
        <p:spPr>
          <a:xfrm>
            <a:off x="7020272" y="1079694"/>
            <a:ext cx="2159294" cy="1765380"/>
          </a:xfrm>
          <a:prstGeom prst="actionButtonHel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651428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7" restart="whenNotActive" fill="hold" evtFilter="cancelBubble" nodeType="interactiveSeq">
                <p:stCondLst>
                  <p:cond evt="onClick" delay="0">
                    <p:tgtEl>
                      <p:spTgt spid="40"/>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hidden"/>
                                      </p:to>
                                    </p:set>
                                  </p:childTnLst>
                                </p:cTn>
                              </p:par>
                            </p:childTnLst>
                          </p:cTn>
                        </p:par>
                      </p:childTnLst>
                    </p:cTn>
                  </p:par>
                </p:childTnLst>
              </p:cTn>
              <p:nextCondLst>
                <p:cond evt="onClick" delay="0">
                  <p:tgtEl>
                    <p:spTgt spid="40"/>
                  </p:tgtEl>
                </p:cond>
              </p:nextCondLst>
            </p:seq>
            <p:seq concurrent="1" nextAc="seek">
              <p:cTn id="12" restart="whenNotActive" fill="hold" evtFilter="cancelBubble" nodeType="interactiveSeq">
                <p:stCondLst>
                  <p:cond evt="onClick" delay="0">
                    <p:tgtEl>
                      <p:spTgt spid="41"/>
                    </p:tgtEl>
                  </p:cond>
                </p:stCondLst>
                <p:endSync evt="end" delay="0">
                  <p:rtn val="all"/>
                </p:endSync>
                <p:childTnLst>
                  <p:par>
                    <p:cTn id="13" fill="hold">
                      <p:stCondLst>
                        <p:cond delay="0"/>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hidden"/>
                                      </p:to>
                                    </p:set>
                                  </p:childTnLst>
                                </p:cTn>
                              </p:par>
                            </p:childTnLst>
                          </p:cTn>
                        </p:par>
                      </p:childTnLst>
                    </p:cTn>
                  </p:par>
                </p:childTnLst>
              </p:cTn>
              <p:nextCondLst>
                <p:cond evt="onClick" delay="0">
                  <p:tgtEl>
                    <p:spTgt spid="41"/>
                  </p:tgtEl>
                </p:cond>
              </p:nextCondLst>
            </p:seq>
            <p:seq concurrent="1" nextAc="seek">
              <p:cTn id="17" restart="whenNotActive" fill="hold" evtFilter="cancelBubble" nodeType="interactiveSeq">
                <p:stCondLst>
                  <p:cond evt="onClick" delay="0">
                    <p:tgtEl>
                      <p:spTgt spid="42"/>
                    </p:tgtEl>
                  </p:cond>
                </p:stCondLst>
                <p:endSync evt="end" delay="0">
                  <p:rtn val="all"/>
                </p:endSync>
                <p:childTnLst>
                  <p:par>
                    <p:cTn id="18" fill="hold">
                      <p:stCondLst>
                        <p:cond delay="0"/>
                      </p:stCondLst>
                      <p:childTnLst>
                        <p:par>
                          <p:cTn id="19" fill="hold">
                            <p:stCondLst>
                              <p:cond delay="0"/>
                            </p:stCondLst>
                            <p:childTnLst>
                              <p:par>
                                <p:cTn id="20" presetID="1" presetClass="exit" presetSubtype="0" fill="hold" grpId="0" nodeType="clickEffect">
                                  <p:stCondLst>
                                    <p:cond delay="0"/>
                                  </p:stCondLst>
                                  <p:childTnLst>
                                    <p:set>
                                      <p:cBhvr>
                                        <p:cTn id="21" dur="1" fill="hold">
                                          <p:stCondLst>
                                            <p:cond delay="0"/>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42"/>
                  </p:tgtEl>
                </p:cond>
              </p:nextCondLst>
            </p:seq>
            <p:seq concurrent="1" nextAc="seek">
              <p:cTn id="22" restart="whenNotActive" fill="hold" evtFilter="cancelBubble" nodeType="interactiveSeq">
                <p:stCondLst>
                  <p:cond evt="onClick" delay="0">
                    <p:tgtEl>
                      <p:spTgt spid="43"/>
                    </p:tgtEl>
                  </p:cond>
                </p:stCondLst>
                <p:endSync evt="end" delay="0">
                  <p:rtn val="all"/>
                </p:endSync>
                <p:childTnLst>
                  <p:par>
                    <p:cTn id="23" fill="hold">
                      <p:stCondLst>
                        <p:cond delay="0"/>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hidden"/>
                                      </p:to>
                                    </p:set>
                                  </p:childTnLst>
                                </p:cTn>
                              </p:par>
                            </p:childTnLst>
                          </p:cTn>
                        </p:par>
                      </p:childTnLst>
                    </p:cTn>
                  </p:par>
                </p:childTnLst>
              </p:cTn>
              <p:nextCondLst>
                <p:cond evt="onClick" delay="0">
                  <p:tgtEl>
                    <p:spTgt spid="43"/>
                  </p:tgtEl>
                </p:cond>
              </p:nextCondLst>
            </p:seq>
            <p:seq concurrent="1" nextAc="seek">
              <p:cTn id="27" restart="whenNotActive" fill="hold" evtFilter="cancelBubble" nodeType="interactiveSeq">
                <p:stCondLst>
                  <p:cond evt="onClick" delay="0">
                    <p:tgtEl>
                      <p:spTgt spid="44"/>
                    </p:tgtEl>
                  </p:cond>
                </p:stCondLst>
                <p:endSync evt="end" delay="0">
                  <p:rtn val="all"/>
                </p:endSync>
                <p:childTnLst>
                  <p:par>
                    <p:cTn id="28" fill="hold">
                      <p:stCondLst>
                        <p:cond delay="0"/>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44"/>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32" restart="whenNotActive" fill="hold" evtFilter="cancelBubble" nodeType="interactiveSeq">
                <p:stCondLst>
                  <p:cond evt="onClick" delay="0">
                    <p:tgtEl>
                      <p:spTgt spid="45"/>
                    </p:tgtEl>
                  </p:cond>
                </p:stCondLst>
                <p:endSync evt="end" delay="0">
                  <p:rtn val="all"/>
                </p:endSync>
                <p:childTnLst>
                  <p:par>
                    <p:cTn id="33" fill="hold">
                      <p:stCondLst>
                        <p:cond delay="0"/>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hidden"/>
                                      </p:to>
                                    </p:set>
                                  </p:childTnLst>
                                </p:cTn>
                              </p:par>
                            </p:childTnLst>
                          </p:cTn>
                        </p:par>
                      </p:childTnLst>
                    </p:cTn>
                  </p:par>
                </p:childTnLst>
              </p:cTn>
              <p:nextCondLst>
                <p:cond evt="onClick" delay="0">
                  <p:tgtEl>
                    <p:spTgt spid="45"/>
                  </p:tgtEl>
                </p:cond>
              </p:nextCondLst>
            </p:seq>
            <p:seq concurrent="1" nextAc="seek">
              <p:cTn id="37" restart="whenNotActive" fill="hold" evtFilter="cancelBubble" nodeType="interactiveSeq">
                <p:stCondLst>
                  <p:cond evt="onClick" delay="0">
                    <p:tgtEl>
                      <p:spTgt spid="46"/>
                    </p:tgtEl>
                  </p:cond>
                </p:stCondLst>
                <p:endSync evt="end" delay="0">
                  <p:rtn val="all"/>
                </p:endSync>
                <p:childTnLst>
                  <p:par>
                    <p:cTn id="38" fill="hold">
                      <p:stCondLst>
                        <p:cond delay="0"/>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46"/>
                                        </p:tgtEl>
                                        <p:attrNameLst>
                                          <p:attrName>style.visibility</p:attrName>
                                        </p:attrNameLst>
                                      </p:cBhvr>
                                      <p:to>
                                        <p:strVal val="hidden"/>
                                      </p:to>
                                    </p:set>
                                  </p:childTnLst>
                                </p:cTn>
                              </p:par>
                            </p:childTnLst>
                          </p:cTn>
                        </p:par>
                      </p:childTnLst>
                    </p:cTn>
                  </p:par>
                </p:childTnLst>
              </p:cTn>
              <p:nextCondLst>
                <p:cond evt="onClick" delay="0">
                  <p:tgtEl>
                    <p:spTgt spid="46"/>
                  </p:tgtEl>
                </p:cond>
              </p:nextCondLst>
            </p:seq>
            <p:seq concurrent="1" nextAc="seek">
              <p:cTn id="42" restart="whenNotActive" fill="hold" evtFilter="cancelBubble" nodeType="interactiveSeq">
                <p:stCondLst>
                  <p:cond evt="onClick" delay="0">
                    <p:tgtEl>
                      <p:spTgt spid="47"/>
                    </p:tgtEl>
                  </p:cond>
                </p:stCondLst>
                <p:endSync evt="end" delay="0">
                  <p:rtn val="all"/>
                </p:endSync>
                <p:childTnLst>
                  <p:par>
                    <p:cTn id="43" fill="hold">
                      <p:stCondLst>
                        <p:cond delay="0"/>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47"/>
                  </p:tgtEl>
                </p:cond>
              </p:nextCondLst>
            </p:seq>
            <p:seq concurrent="1" nextAc="seek">
              <p:cTn id="47" restart="whenNotActive" fill="hold" evtFilter="cancelBubble" nodeType="interactiveSeq">
                <p:stCondLst>
                  <p:cond evt="onClick" delay="0">
                    <p:tgtEl>
                      <p:spTgt spid="48"/>
                    </p:tgtEl>
                  </p:cond>
                </p:stCondLst>
                <p:endSync evt="end" delay="0">
                  <p:rtn val="all"/>
                </p:endSync>
                <p:childTnLst>
                  <p:par>
                    <p:cTn id="48" fill="hold">
                      <p:stCondLst>
                        <p:cond delay="0"/>
                      </p:stCondLst>
                      <p:childTnLst>
                        <p:par>
                          <p:cTn id="49" fill="hold">
                            <p:stCondLst>
                              <p:cond delay="0"/>
                            </p:stCondLst>
                            <p:childTnLst>
                              <p:par>
                                <p:cTn id="50" presetID="1" presetClass="exit" presetSubtype="0" fill="hold" grpId="0" nodeType="clickEffect">
                                  <p:stCondLst>
                                    <p:cond delay="0"/>
                                  </p:stCondLst>
                                  <p:childTnLst>
                                    <p:set>
                                      <p:cBhvr>
                                        <p:cTn id="51" dur="1" fill="hold">
                                          <p:stCondLst>
                                            <p:cond delay="0"/>
                                          </p:stCondLst>
                                        </p:cTn>
                                        <p:tgtEl>
                                          <p:spTgt spid="48"/>
                                        </p:tgtEl>
                                        <p:attrNameLst>
                                          <p:attrName>style.visibility</p:attrName>
                                        </p:attrNameLst>
                                      </p:cBhvr>
                                      <p:to>
                                        <p:strVal val="hidden"/>
                                      </p:to>
                                    </p:set>
                                  </p:childTnLst>
                                </p:cTn>
                              </p:par>
                            </p:childTnLst>
                          </p:cTn>
                        </p:par>
                      </p:childTnLst>
                    </p:cTn>
                  </p:par>
                </p:childTnLst>
              </p:cTn>
              <p:nextCondLst>
                <p:cond evt="onClick" delay="0">
                  <p:tgtEl>
                    <p:spTgt spid="48"/>
                  </p:tgtEl>
                </p:cond>
              </p:nextCondLst>
            </p:seq>
            <p:seq concurrent="1" nextAc="seek">
              <p:cTn id="52" restart="whenNotActive" fill="hold" evtFilter="cancelBubble" nodeType="interactiveSeq">
                <p:stCondLst>
                  <p:cond evt="onClick" delay="0">
                    <p:tgtEl>
                      <p:spTgt spid="49"/>
                    </p:tgtEl>
                  </p:cond>
                </p:stCondLst>
                <p:endSync evt="end" delay="0">
                  <p:rtn val="all"/>
                </p:endSync>
                <p:childTnLst>
                  <p:par>
                    <p:cTn id="53" fill="hold">
                      <p:stCondLst>
                        <p:cond delay="0"/>
                      </p:stCondLst>
                      <p:childTnLst>
                        <p:par>
                          <p:cTn id="54" fill="hold">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49"/>
                                        </p:tgtEl>
                                        <p:attrNameLst>
                                          <p:attrName>style.visibility</p:attrName>
                                        </p:attrNameLst>
                                      </p:cBhvr>
                                      <p:to>
                                        <p:strVal val="hidden"/>
                                      </p:to>
                                    </p:set>
                                  </p:childTnLst>
                                </p:cTn>
                              </p:par>
                            </p:childTnLst>
                          </p:cTn>
                        </p:par>
                      </p:childTnLst>
                    </p:cTn>
                  </p:par>
                </p:childTnLst>
              </p:cTn>
              <p:nextCondLst>
                <p:cond evt="onClick" delay="0">
                  <p:tgtEl>
                    <p:spTgt spid="49"/>
                  </p:tgtEl>
                </p:cond>
              </p:nextCondLst>
            </p:seq>
            <p:seq concurrent="1" nextAc="seek">
              <p:cTn id="57" restart="whenNotActive" fill="hold" evtFilter="cancelBubble" nodeType="interactiveSeq">
                <p:stCondLst>
                  <p:cond evt="onClick" delay="0">
                    <p:tgtEl>
                      <p:spTgt spid="50"/>
                    </p:tgtEl>
                  </p:cond>
                </p:stCondLst>
                <p:endSync evt="end" delay="0">
                  <p:rtn val="all"/>
                </p:endSync>
                <p:childTnLst>
                  <p:par>
                    <p:cTn id="58" fill="hold">
                      <p:stCondLst>
                        <p:cond delay="0"/>
                      </p:stCondLst>
                      <p:childTnLst>
                        <p:par>
                          <p:cTn id="59" fill="hold">
                            <p:stCondLst>
                              <p:cond delay="0"/>
                            </p:stCondLst>
                            <p:childTnLst>
                              <p:par>
                                <p:cTn id="60" presetID="1" presetClass="exit" presetSubtype="0" fill="hold" grpId="0" nodeType="clickEffect">
                                  <p:stCondLst>
                                    <p:cond delay="0"/>
                                  </p:stCondLst>
                                  <p:childTnLst>
                                    <p:set>
                                      <p:cBhvr>
                                        <p:cTn id="61" dur="1" fill="hold">
                                          <p:stCondLst>
                                            <p:cond delay="0"/>
                                          </p:stCondLst>
                                        </p:cTn>
                                        <p:tgtEl>
                                          <p:spTgt spid="50"/>
                                        </p:tgtEl>
                                        <p:attrNameLst>
                                          <p:attrName>style.visibility</p:attrName>
                                        </p:attrNameLst>
                                      </p:cBhvr>
                                      <p:to>
                                        <p:strVal val="hidden"/>
                                      </p:to>
                                    </p:set>
                                  </p:childTnLst>
                                </p:cTn>
                              </p:par>
                            </p:childTnLst>
                          </p:cTn>
                        </p:par>
                      </p:childTnLst>
                    </p:cTn>
                  </p:par>
                </p:childTnLst>
              </p:cTn>
              <p:nextCondLst>
                <p:cond evt="onClick" delay="0">
                  <p:tgtEl>
                    <p:spTgt spid="50"/>
                  </p:tgtEl>
                </p:cond>
              </p:nextCondLst>
            </p:seq>
            <p:seq concurrent="1" nextAc="seek">
              <p:cTn id="62" restart="whenNotActive" fill="hold" evtFilter="cancelBubble" nodeType="interactiveSeq">
                <p:stCondLst>
                  <p:cond evt="onClick" delay="0">
                    <p:tgtEl>
                      <p:spTgt spid="51"/>
                    </p:tgtEl>
                  </p:cond>
                </p:stCondLst>
                <p:endSync evt="end" delay="0">
                  <p:rtn val="all"/>
                </p:endSync>
                <p:childTnLst>
                  <p:par>
                    <p:cTn id="63" fill="hold">
                      <p:stCondLst>
                        <p:cond delay="0"/>
                      </p:stCondLst>
                      <p:childTnLst>
                        <p:par>
                          <p:cTn id="64" fill="hold">
                            <p:stCondLst>
                              <p:cond delay="0"/>
                            </p:stCondLst>
                            <p:childTnLst>
                              <p:par>
                                <p:cTn id="65" presetID="1" presetClass="exit" presetSubtype="0" fill="hold" grpId="0" nodeType="clickEffect">
                                  <p:stCondLst>
                                    <p:cond delay="0"/>
                                  </p:stCondLst>
                                  <p:childTnLst>
                                    <p:set>
                                      <p:cBhvr>
                                        <p:cTn id="66" dur="1" fill="hold">
                                          <p:stCondLst>
                                            <p:cond delay="0"/>
                                          </p:stCondLst>
                                        </p:cTn>
                                        <p:tgtEl>
                                          <p:spTgt spid="51"/>
                                        </p:tgtEl>
                                        <p:attrNameLst>
                                          <p:attrName>style.visibility</p:attrName>
                                        </p:attrNameLst>
                                      </p:cBhvr>
                                      <p:to>
                                        <p:strVal val="hidden"/>
                                      </p:to>
                                    </p:set>
                                  </p:childTnLst>
                                </p:cTn>
                              </p:par>
                            </p:childTnLst>
                          </p:cTn>
                        </p:par>
                      </p:childTnLst>
                    </p:cTn>
                  </p:par>
                </p:childTnLst>
              </p:cTn>
              <p:nextCondLst>
                <p:cond evt="onClick" delay="0">
                  <p:tgtEl>
                    <p:spTgt spid="51"/>
                  </p:tgtEl>
                </p:cond>
              </p:nextCondLst>
            </p:seq>
            <p:seq concurrent="1" nextAc="seek">
              <p:cTn id="67" restart="whenNotActive" fill="hold" evtFilter="cancelBubble" nodeType="interactiveSeq">
                <p:stCondLst>
                  <p:cond evt="onClick" delay="0">
                    <p:tgtEl>
                      <p:spTgt spid="52"/>
                    </p:tgtEl>
                  </p:cond>
                </p:stCondLst>
                <p:endSync evt="end" delay="0">
                  <p:rtn val="all"/>
                </p:endSync>
                <p:childTnLst>
                  <p:par>
                    <p:cTn id="68" fill="hold">
                      <p:stCondLst>
                        <p:cond delay="0"/>
                      </p:stCondLst>
                      <p:childTnLst>
                        <p:par>
                          <p:cTn id="69" fill="hold">
                            <p:stCondLst>
                              <p:cond delay="0"/>
                            </p:stCondLst>
                            <p:childTnLst>
                              <p:par>
                                <p:cTn id="70" presetID="1" presetClass="exit" presetSubtype="0" fill="hold" grpId="0" nodeType="clickEffect">
                                  <p:stCondLst>
                                    <p:cond delay="0"/>
                                  </p:stCondLst>
                                  <p:childTnLst>
                                    <p:set>
                                      <p:cBhvr>
                                        <p:cTn id="71" dur="1" fill="hold">
                                          <p:stCondLst>
                                            <p:cond delay="0"/>
                                          </p:stCondLst>
                                        </p:cTn>
                                        <p:tgtEl>
                                          <p:spTgt spid="52"/>
                                        </p:tgtEl>
                                        <p:attrNameLst>
                                          <p:attrName>style.visibility</p:attrName>
                                        </p:attrNameLst>
                                      </p:cBhvr>
                                      <p:to>
                                        <p:strVal val="hidden"/>
                                      </p:to>
                                    </p:set>
                                  </p:childTnLst>
                                </p:cTn>
                              </p:par>
                            </p:childTnLst>
                          </p:cTn>
                        </p:par>
                      </p:childTnLst>
                    </p:cTn>
                  </p:par>
                </p:childTnLst>
              </p:cTn>
              <p:nextCondLst>
                <p:cond evt="onClick" delay="0">
                  <p:tgtEl>
                    <p:spTgt spid="52"/>
                  </p:tgtEl>
                </p:cond>
              </p:nextCondLst>
            </p:seq>
            <p:seq concurrent="1" nextAc="seek">
              <p:cTn id="72" restart="whenNotActive" fill="hold" evtFilter="cancelBubble" nodeType="interactiveSeq">
                <p:stCondLst>
                  <p:cond evt="onClick" delay="0">
                    <p:tgtEl>
                      <p:spTgt spid="53"/>
                    </p:tgtEl>
                  </p:cond>
                </p:stCondLst>
                <p:endSync evt="end" delay="0">
                  <p:rtn val="all"/>
                </p:endSync>
                <p:childTnLst>
                  <p:par>
                    <p:cTn id="73" fill="hold">
                      <p:stCondLst>
                        <p:cond delay="0"/>
                      </p:stCondLst>
                      <p:childTnLst>
                        <p:par>
                          <p:cTn id="74" fill="hold">
                            <p:stCondLst>
                              <p:cond delay="0"/>
                            </p:stCondLst>
                            <p:childTnLst>
                              <p:par>
                                <p:cTn id="75" presetID="1" presetClass="exit" presetSubtype="0" fill="hold" grpId="0" nodeType="clickEffect">
                                  <p:stCondLst>
                                    <p:cond delay="0"/>
                                  </p:stCondLst>
                                  <p:childTnLst>
                                    <p:set>
                                      <p:cBhvr>
                                        <p:cTn id="76" dur="1" fill="hold">
                                          <p:stCondLst>
                                            <p:cond delay="0"/>
                                          </p:stCondLst>
                                        </p:cTn>
                                        <p:tgtEl>
                                          <p:spTgt spid="53"/>
                                        </p:tgtEl>
                                        <p:attrNameLst>
                                          <p:attrName>style.visibility</p:attrName>
                                        </p:attrNameLst>
                                      </p:cBhvr>
                                      <p:to>
                                        <p:strVal val="hidden"/>
                                      </p:to>
                                    </p:set>
                                  </p:childTnLst>
                                </p:cTn>
                              </p:par>
                            </p:childTnLst>
                          </p:cTn>
                        </p:par>
                      </p:childTnLst>
                    </p:cTn>
                  </p:par>
                </p:childTnLst>
              </p:cTn>
              <p:nextCondLst>
                <p:cond evt="onClick" delay="0">
                  <p:tgtEl>
                    <p:spTgt spid="53"/>
                  </p:tgtEl>
                </p:cond>
              </p:nextCondLst>
            </p:seq>
            <p:seq concurrent="1" nextAc="seek">
              <p:cTn id="77" restart="whenNotActive" fill="hold" evtFilter="cancelBubble" nodeType="interactiveSeq">
                <p:stCondLst>
                  <p:cond evt="onClick" delay="0">
                    <p:tgtEl>
                      <p:spTgt spid="54"/>
                    </p:tgtEl>
                  </p:cond>
                </p:stCondLst>
                <p:endSync evt="end" delay="0">
                  <p:rtn val="all"/>
                </p:endSync>
                <p:childTnLst>
                  <p:par>
                    <p:cTn id="78" fill="hold">
                      <p:stCondLst>
                        <p:cond delay="0"/>
                      </p:stCondLst>
                      <p:childTnLst>
                        <p:par>
                          <p:cTn id="79" fill="hold">
                            <p:stCondLst>
                              <p:cond delay="0"/>
                            </p:stCondLst>
                            <p:childTnLst>
                              <p:par>
                                <p:cTn id="80" presetID="1" presetClass="exit" presetSubtype="0" fill="hold" grpId="0" nodeType="clickEffect">
                                  <p:stCondLst>
                                    <p:cond delay="0"/>
                                  </p:stCondLst>
                                  <p:childTnLst>
                                    <p:set>
                                      <p:cBhvr>
                                        <p:cTn id="81" dur="1" fill="hold">
                                          <p:stCondLst>
                                            <p:cond delay="0"/>
                                          </p:stCondLst>
                                        </p:cTn>
                                        <p:tgtEl>
                                          <p:spTgt spid="54"/>
                                        </p:tgtEl>
                                        <p:attrNameLst>
                                          <p:attrName>style.visibility</p:attrName>
                                        </p:attrNameLst>
                                      </p:cBhvr>
                                      <p:to>
                                        <p:strVal val="hidden"/>
                                      </p:to>
                                    </p:set>
                                  </p:childTnLst>
                                </p:cTn>
                              </p:par>
                            </p:childTnLst>
                          </p:cTn>
                        </p:par>
                      </p:childTnLst>
                    </p:cTn>
                  </p:par>
                </p:childTnLst>
              </p:cTn>
              <p:nextCondLst>
                <p:cond evt="onClick" delay="0">
                  <p:tgtEl>
                    <p:spTgt spid="54"/>
                  </p:tgtEl>
                </p:cond>
              </p:nextCondLst>
            </p:seq>
            <p:seq concurrent="1" nextAc="seek">
              <p:cTn id="82" restart="whenNotActive" fill="hold" evtFilter="cancelBubble" nodeType="interactiveSeq">
                <p:stCondLst>
                  <p:cond evt="onClick" delay="0">
                    <p:tgtEl>
                      <p:spTgt spid="55"/>
                    </p:tgtEl>
                  </p:cond>
                </p:stCondLst>
                <p:endSync evt="end" delay="0">
                  <p:rtn val="all"/>
                </p:endSync>
                <p:childTnLst>
                  <p:par>
                    <p:cTn id="83" fill="hold">
                      <p:stCondLst>
                        <p:cond delay="0"/>
                      </p:stCondLst>
                      <p:childTnLst>
                        <p:par>
                          <p:cTn id="84" fill="hold">
                            <p:stCondLst>
                              <p:cond delay="0"/>
                            </p:stCondLst>
                            <p:childTnLst>
                              <p:par>
                                <p:cTn id="85" presetID="1" presetClass="exit" presetSubtype="0" fill="hold" grpId="0" nodeType="clickEffect">
                                  <p:stCondLst>
                                    <p:cond delay="0"/>
                                  </p:stCondLst>
                                  <p:childTnLst>
                                    <p:set>
                                      <p:cBhvr>
                                        <p:cTn id="86" dur="1" fill="hold">
                                          <p:stCondLst>
                                            <p:cond delay="0"/>
                                          </p:stCondLst>
                                        </p:cTn>
                                        <p:tgtEl>
                                          <p:spTgt spid="55"/>
                                        </p:tgtEl>
                                        <p:attrNameLst>
                                          <p:attrName>style.visibility</p:attrName>
                                        </p:attrNameLst>
                                      </p:cBhvr>
                                      <p:to>
                                        <p:strVal val="hidden"/>
                                      </p:to>
                                    </p:set>
                                  </p:childTnLst>
                                </p:cTn>
                              </p:par>
                            </p:childTnLst>
                          </p:cTn>
                        </p:par>
                      </p:childTnLst>
                    </p:cTn>
                  </p:par>
                </p:childTnLst>
              </p:cTn>
              <p:nextCondLst>
                <p:cond evt="onClick" delay="0">
                  <p:tgtEl>
                    <p:spTgt spid="55"/>
                  </p:tgtEl>
                </p:cond>
              </p:nextCondLst>
            </p:seq>
            <p:seq concurrent="1" nextAc="seek">
              <p:cTn id="87" restart="whenNotActive" fill="hold" evtFilter="cancelBubble" nodeType="interactiveSeq">
                <p:stCondLst>
                  <p:cond evt="onClick" delay="0">
                    <p:tgtEl>
                      <p:spTgt spid="56"/>
                    </p:tgtEl>
                  </p:cond>
                </p:stCondLst>
                <p:endSync evt="end" delay="0">
                  <p:rtn val="all"/>
                </p:endSync>
                <p:childTnLst>
                  <p:par>
                    <p:cTn id="88" fill="hold">
                      <p:stCondLst>
                        <p:cond delay="0"/>
                      </p:stCondLst>
                      <p:childTnLst>
                        <p:par>
                          <p:cTn id="89" fill="hold">
                            <p:stCondLst>
                              <p:cond delay="0"/>
                            </p:stCondLst>
                            <p:childTnLst>
                              <p:par>
                                <p:cTn id="90" presetID="1" presetClass="exit" presetSubtype="0" fill="hold" grpId="0" nodeType="clickEffect">
                                  <p:stCondLst>
                                    <p:cond delay="0"/>
                                  </p:stCondLst>
                                  <p:childTnLst>
                                    <p:set>
                                      <p:cBhvr>
                                        <p:cTn id="91" dur="1" fill="hold">
                                          <p:stCondLst>
                                            <p:cond delay="0"/>
                                          </p:stCondLst>
                                        </p:cTn>
                                        <p:tgtEl>
                                          <p:spTgt spid="56"/>
                                        </p:tgtEl>
                                        <p:attrNameLst>
                                          <p:attrName>style.visibility</p:attrName>
                                        </p:attrNameLst>
                                      </p:cBhvr>
                                      <p:to>
                                        <p:strVal val="hidden"/>
                                      </p:to>
                                    </p:set>
                                  </p:childTnLst>
                                </p:cTn>
                              </p:par>
                            </p:childTnLst>
                          </p:cTn>
                        </p:par>
                      </p:childTnLst>
                    </p:cTn>
                  </p:par>
                </p:childTnLst>
              </p:cTn>
              <p:nextCondLst>
                <p:cond evt="onClick" delay="0">
                  <p:tgtEl>
                    <p:spTgt spid="56"/>
                  </p:tgtEl>
                </p:cond>
              </p:nextCondLst>
            </p:seq>
            <p:seq concurrent="1" nextAc="seek">
              <p:cTn id="92" restart="whenNotActive" fill="hold" evtFilter="cancelBubble" nodeType="interactiveSeq">
                <p:stCondLst>
                  <p:cond evt="onClick" delay="0">
                    <p:tgtEl>
                      <p:spTgt spid="57"/>
                    </p:tgtEl>
                  </p:cond>
                </p:stCondLst>
                <p:endSync evt="end" delay="0">
                  <p:rtn val="all"/>
                </p:endSync>
                <p:childTnLst>
                  <p:par>
                    <p:cTn id="93" fill="hold">
                      <p:stCondLst>
                        <p:cond delay="0"/>
                      </p:stCondLst>
                      <p:childTnLst>
                        <p:par>
                          <p:cTn id="94" fill="hold">
                            <p:stCondLst>
                              <p:cond delay="0"/>
                            </p:stCondLst>
                            <p:childTnLst>
                              <p:par>
                                <p:cTn id="95" presetID="1" presetClass="exit" presetSubtype="0" fill="hold" grpId="0" nodeType="clickEffect">
                                  <p:stCondLst>
                                    <p:cond delay="0"/>
                                  </p:stCondLst>
                                  <p:childTnLst>
                                    <p:set>
                                      <p:cBhvr>
                                        <p:cTn id="96" dur="1" fill="hold">
                                          <p:stCondLst>
                                            <p:cond delay="0"/>
                                          </p:stCondLst>
                                        </p:cTn>
                                        <p:tgtEl>
                                          <p:spTgt spid="57"/>
                                        </p:tgtEl>
                                        <p:attrNameLst>
                                          <p:attrName>style.visibility</p:attrName>
                                        </p:attrNameLst>
                                      </p:cBhvr>
                                      <p:to>
                                        <p:strVal val="hidden"/>
                                      </p:to>
                                    </p:set>
                                  </p:childTnLst>
                                </p:cTn>
                              </p:par>
                            </p:childTnLst>
                          </p:cTn>
                        </p:par>
                      </p:childTnLst>
                    </p:cTn>
                  </p:par>
                </p:childTnLst>
              </p:cTn>
              <p:nextCondLst>
                <p:cond evt="onClick" delay="0">
                  <p:tgtEl>
                    <p:spTgt spid="57"/>
                  </p:tgtEl>
                </p:cond>
              </p:nextCondLst>
            </p:seq>
            <p:seq concurrent="1" nextAc="seek">
              <p:cTn id="97" restart="whenNotActive" fill="hold" evtFilter="cancelBubble" nodeType="interactiveSeq">
                <p:stCondLst>
                  <p:cond evt="onClick" delay="0">
                    <p:tgtEl>
                      <p:spTgt spid="58"/>
                    </p:tgtEl>
                  </p:cond>
                </p:stCondLst>
                <p:endSync evt="end" delay="0">
                  <p:rtn val="all"/>
                </p:endSync>
                <p:childTnLst>
                  <p:par>
                    <p:cTn id="98" fill="hold">
                      <p:stCondLst>
                        <p:cond delay="0"/>
                      </p:stCondLst>
                      <p:childTnLst>
                        <p:par>
                          <p:cTn id="99" fill="hold">
                            <p:stCondLst>
                              <p:cond delay="0"/>
                            </p:stCondLst>
                            <p:childTnLst>
                              <p:par>
                                <p:cTn id="100" presetID="1" presetClass="exit" presetSubtype="0" fill="hold" grpId="0" nodeType="clickEffect">
                                  <p:stCondLst>
                                    <p:cond delay="0"/>
                                  </p:stCondLst>
                                  <p:childTnLst>
                                    <p:set>
                                      <p:cBhvr>
                                        <p:cTn id="101" dur="1" fill="hold">
                                          <p:stCondLst>
                                            <p:cond delay="0"/>
                                          </p:stCondLst>
                                        </p:cTn>
                                        <p:tgtEl>
                                          <p:spTgt spid="58"/>
                                        </p:tgtEl>
                                        <p:attrNameLst>
                                          <p:attrName>style.visibility</p:attrName>
                                        </p:attrNameLst>
                                      </p:cBhvr>
                                      <p:to>
                                        <p:strVal val="hidden"/>
                                      </p:to>
                                    </p:set>
                                  </p:childTnLst>
                                </p:cTn>
                              </p:par>
                            </p:childTnLst>
                          </p:cTn>
                        </p:par>
                      </p:childTnLst>
                    </p:cTn>
                  </p:par>
                </p:childTnLst>
              </p:cTn>
              <p:nextCondLst>
                <p:cond evt="onClick" delay="0">
                  <p:tgtEl>
                    <p:spTgt spid="58"/>
                  </p:tgtEl>
                </p:cond>
              </p:nextCondLst>
            </p:seq>
            <p:seq concurrent="1" nextAc="seek">
              <p:cTn id="102" restart="whenNotActive" fill="hold" evtFilter="cancelBubble" nodeType="interactiveSeq">
                <p:stCondLst>
                  <p:cond evt="onClick" delay="0">
                    <p:tgtEl>
                      <p:spTgt spid="59"/>
                    </p:tgtEl>
                  </p:cond>
                </p:stCondLst>
                <p:endSync evt="end" delay="0">
                  <p:rtn val="all"/>
                </p:endSync>
                <p:childTnLst>
                  <p:par>
                    <p:cTn id="103" fill="hold">
                      <p:stCondLst>
                        <p:cond delay="0"/>
                      </p:stCondLst>
                      <p:childTnLst>
                        <p:par>
                          <p:cTn id="104" fill="hold">
                            <p:stCondLst>
                              <p:cond delay="0"/>
                            </p:stCondLst>
                            <p:childTnLst>
                              <p:par>
                                <p:cTn id="105" presetID="1" presetClass="exit" presetSubtype="0" fill="hold" grpId="0" nodeType="clickEffect">
                                  <p:stCondLst>
                                    <p:cond delay="0"/>
                                  </p:stCondLst>
                                  <p:childTnLst>
                                    <p:set>
                                      <p:cBhvr>
                                        <p:cTn id="106" dur="1" fill="hold">
                                          <p:stCondLst>
                                            <p:cond delay="0"/>
                                          </p:stCondLst>
                                        </p:cTn>
                                        <p:tgtEl>
                                          <p:spTgt spid="59"/>
                                        </p:tgtEl>
                                        <p:attrNameLst>
                                          <p:attrName>style.visibility</p:attrName>
                                        </p:attrNameLst>
                                      </p:cBhvr>
                                      <p:to>
                                        <p:strVal val="hidden"/>
                                      </p:to>
                                    </p:set>
                                  </p:childTnLst>
                                </p:cTn>
                              </p:par>
                            </p:childTnLst>
                          </p:cTn>
                        </p:par>
                      </p:childTnLst>
                    </p:cTn>
                  </p:par>
                </p:childTnLst>
              </p:cTn>
              <p:nextCondLst>
                <p:cond evt="onClick" delay="0">
                  <p:tgtEl>
                    <p:spTgt spid="59"/>
                  </p:tgtEl>
                </p:cond>
              </p:nextCondLst>
            </p:seq>
            <p:seq concurrent="1" nextAc="seek">
              <p:cTn id="107" restart="whenNotActive" fill="hold" evtFilter="cancelBubble" nodeType="interactiveSeq">
                <p:stCondLst>
                  <p:cond evt="onClick" delay="0">
                    <p:tgtEl>
                      <p:spTgt spid="60"/>
                    </p:tgtEl>
                  </p:cond>
                </p:stCondLst>
                <p:endSync evt="end" delay="0">
                  <p:rtn val="all"/>
                </p:endSync>
                <p:childTnLst>
                  <p:par>
                    <p:cTn id="108" fill="hold">
                      <p:stCondLst>
                        <p:cond delay="0"/>
                      </p:stCondLst>
                      <p:childTnLst>
                        <p:par>
                          <p:cTn id="109" fill="hold">
                            <p:stCondLst>
                              <p:cond delay="0"/>
                            </p:stCondLst>
                            <p:childTnLst>
                              <p:par>
                                <p:cTn id="110" presetID="1" presetClass="exit" presetSubtype="0" fill="hold" grpId="0" nodeType="clickEffect">
                                  <p:stCondLst>
                                    <p:cond delay="0"/>
                                  </p:stCondLst>
                                  <p:childTnLst>
                                    <p:set>
                                      <p:cBhvr>
                                        <p:cTn id="111" dur="1" fill="hold">
                                          <p:stCondLst>
                                            <p:cond delay="0"/>
                                          </p:stCondLst>
                                        </p:cTn>
                                        <p:tgtEl>
                                          <p:spTgt spid="60"/>
                                        </p:tgtEl>
                                        <p:attrNameLst>
                                          <p:attrName>style.visibility</p:attrName>
                                        </p:attrNameLst>
                                      </p:cBhvr>
                                      <p:to>
                                        <p:strVal val="hidden"/>
                                      </p:to>
                                    </p:set>
                                  </p:childTnLst>
                                </p:cTn>
                              </p:par>
                            </p:childTnLst>
                          </p:cTn>
                        </p:par>
                      </p:childTnLst>
                    </p:cTn>
                  </p:par>
                </p:childTnLst>
              </p:cTn>
              <p:nextCondLst>
                <p:cond evt="onClick" delay="0">
                  <p:tgtEl>
                    <p:spTgt spid="60"/>
                  </p:tgtEl>
                </p:cond>
              </p:nextCondLst>
            </p:seq>
            <p:seq concurrent="1" nextAc="seek">
              <p:cTn id="112" restart="whenNotActive" fill="hold" evtFilter="cancelBubble" nodeType="interactiveSeq">
                <p:stCondLst>
                  <p:cond evt="onClick" delay="0">
                    <p:tgtEl>
                      <p:spTgt spid="61"/>
                    </p:tgtEl>
                  </p:cond>
                </p:stCondLst>
                <p:endSync evt="end" delay="0">
                  <p:rtn val="all"/>
                </p:endSync>
                <p:childTnLst>
                  <p:par>
                    <p:cTn id="113" fill="hold">
                      <p:stCondLst>
                        <p:cond delay="0"/>
                      </p:stCondLst>
                      <p:childTnLst>
                        <p:par>
                          <p:cTn id="114" fill="hold">
                            <p:stCondLst>
                              <p:cond delay="0"/>
                            </p:stCondLst>
                            <p:childTnLst>
                              <p:par>
                                <p:cTn id="115" presetID="1" presetClass="exit" presetSubtype="0" fill="hold" grpId="0" nodeType="clickEffect">
                                  <p:stCondLst>
                                    <p:cond delay="0"/>
                                  </p:stCondLst>
                                  <p:childTnLst>
                                    <p:set>
                                      <p:cBhvr>
                                        <p:cTn id="116" dur="1" fill="hold">
                                          <p:stCondLst>
                                            <p:cond delay="0"/>
                                          </p:stCondLst>
                                        </p:cTn>
                                        <p:tgtEl>
                                          <p:spTgt spid="61"/>
                                        </p:tgtEl>
                                        <p:attrNameLst>
                                          <p:attrName>style.visibility</p:attrName>
                                        </p:attrNameLst>
                                      </p:cBhvr>
                                      <p:to>
                                        <p:strVal val="hidden"/>
                                      </p:to>
                                    </p:set>
                                  </p:childTnLst>
                                </p:cTn>
                              </p:par>
                            </p:childTnLst>
                          </p:cTn>
                        </p:par>
                      </p:childTnLst>
                    </p:cTn>
                  </p:par>
                </p:childTnLst>
              </p:cTn>
              <p:nextCondLst>
                <p:cond evt="onClick" delay="0">
                  <p:tgtEl>
                    <p:spTgt spid="61"/>
                  </p:tgtEl>
                </p:cond>
              </p:nextCondLst>
            </p:seq>
            <p:seq concurrent="1" nextAc="seek">
              <p:cTn id="117" restart="whenNotActive" fill="hold" evtFilter="cancelBubble" nodeType="interactiveSeq">
                <p:stCondLst>
                  <p:cond evt="onClick" delay="0">
                    <p:tgtEl>
                      <p:spTgt spid="62"/>
                    </p:tgtEl>
                  </p:cond>
                </p:stCondLst>
                <p:endSync evt="end" delay="0">
                  <p:rtn val="all"/>
                </p:endSync>
                <p:childTnLst>
                  <p:par>
                    <p:cTn id="118" fill="hold">
                      <p:stCondLst>
                        <p:cond delay="0"/>
                      </p:stCondLst>
                      <p:childTnLst>
                        <p:par>
                          <p:cTn id="119" fill="hold">
                            <p:stCondLst>
                              <p:cond delay="0"/>
                            </p:stCondLst>
                            <p:childTnLst>
                              <p:par>
                                <p:cTn id="120" presetID="1" presetClass="exit" presetSubtype="0" fill="hold" grpId="0" nodeType="clickEffect">
                                  <p:stCondLst>
                                    <p:cond delay="0"/>
                                  </p:stCondLst>
                                  <p:childTnLst>
                                    <p:set>
                                      <p:cBhvr>
                                        <p:cTn id="121" dur="1" fill="hold">
                                          <p:stCondLst>
                                            <p:cond delay="0"/>
                                          </p:stCondLst>
                                        </p:cTn>
                                        <p:tgtEl>
                                          <p:spTgt spid="62"/>
                                        </p:tgtEl>
                                        <p:attrNameLst>
                                          <p:attrName>style.visibility</p:attrName>
                                        </p:attrNameLst>
                                      </p:cBhvr>
                                      <p:to>
                                        <p:strVal val="hidden"/>
                                      </p:to>
                                    </p:set>
                                  </p:childTnLst>
                                </p:cTn>
                              </p:par>
                            </p:childTnLst>
                          </p:cTn>
                        </p:par>
                      </p:childTnLst>
                    </p:cTn>
                  </p:par>
                </p:childTnLst>
              </p:cTn>
              <p:nextCondLst>
                <p:cond evt="onClick" delay="0">
                  <p:tgtEl>
                    <p:spTgt spid="62"/>
                  </p:tgtEl>
                </p:cond>
              </p:nextCondLst>
            </p:seq>
            <p:seq concurrent="1" nextAc="seek">
              <p:cTn id="122" restart="whenNotActive" fill="hold" evtFilter="cancelBubble" nodeType="interactiveSeq">
                <p:stCondLst>
                  <p:cond evt="onClick" delay="0">
                    <p:tgtEl>
                      <p:spTgt spid="63"/>
                    </p:tgtEl>
                  </p:cond>
                </p:stCondLst>
                <p:endSync evt="end" delay="0">
                  <p:rtn val="all"/>
                </p:endSync>
                <p:childTnLst>
                  <p:par>
                    <p:cTn id="123" fill="hold">
                      <p:stCondLst>
                        <p:cond delay="0"/>
                      </p:stCondLst>
                      <p:childTnLst>
                        <p:par>
                          <p:cTn id="124" fill="hold">
                            <p:stCondLst>
                              <p:cond delay="0"/>
                            </p:stCondLst>
                            <p:childTnLst>
                              <p:par>
                                <p:cTn id="125" presetID="1" presetClass="exit" presetSubtype="0" fill="hold" grpId="0" nodeType="clickEffect">
                                  <p:stCondLst>
                                    <p:cond delay="0"/>
                                  </p:stCondLst>
                                  <p:childTnLst>
                                    <p:set>
                                      <p:cBhvr>
                                        <p:cTn id="126" dur="1" fill="hold">
                                          <p:stCondLst>
                                            <p:cond delay="0"/>
                                          </p:stCondLst>
                                        </p:cTn>
                                        <p:tgtEl>
                                          <p:spTgt spid="63"/>
                                        </p:tgtEl>
                                        <p:attrNameLst>
                                          <p:attrName>style.visibility</p:attrName>
                                        </p:attrNameLst>
                                      </p:cBhvr>
                                      <p:to>
                                        <p:strVal val="hidden"/>
                                      </p:to>
                                    </p:set>
                                  </p:childTnLst>
                                </p:cTn>
                              </p:par>
                            </p:childTnLst>
                          </p:cTn>
                        </p:par>
                      </p:childTnLst>
                    </p:cTn>
                  </p:par>
                </p:childTnLst>
              </p:cTn>
              <p:nextCondLst>
                <p:cond evt="onClick" delay="0">
                  <p:tgtEl>
                    <p:spTgt spid="63"/>
                  </p:tgtEl>
                </p:cond>
              </p:nextCondLst>
            </p:seq>
            <p:seq concurrent="1" nextAc="seek">
              <p:cTn id="127" restart="whenNotActive" fill="hold" evtFilter="cancelBubble" nodeType="interactiveSeq">
                <p:stCondLst>
                  <p:cond evt="onClick" delay="0">
                    <p:tgtEl>
                      <p:spTgt spid="65"/>
                    </p:tgtEl>
                  </p:cond>
                </p:stCondLst>
                <p:endSync evt="end" delay="0">
                  <p:rtn val="all"/>
                </p:endSync>
                <p:childTnLst>
                  <p:par>
                    <p:cTn id="128" fill="hold">
                      <p:stCondLst>
                        <p:cond delay="0"/>
                      </p:stCondLst>
                      <p:childTnLst>
                        <p:par>
                          <p:cTn id="129" fill="hold">
                            <p:stCondLst>
                              <p:cond delay="0"/>
                            </p:stCondLst>
                            <p:childTnLst>
                              <p:par>
                                <p:cTn id="130" presetID="1" presetClass="exit" presetSubtype="0" fill="hold" grpId="0" nodeType="clickEffect">
                                  <p:stCondLst>
                                    <p:cond delay="0"/>
                                  </p:stCondLst>
                                  <p:childTnLst>
                                    <p:set>
                                      <p:cBhvr>
                                        <p:cTn id="131" dur="1" fill="hold">
                                          <p:stCondLst>
                                            <p:cond delay="0"/>
                                          </p:stCondLst>
                                        </p:cTn>
                                        <p:tgtEl>
                                          <p:spTgt spid="65"/>
                                        </p:tgtEl>
                                        <p:attrNameLst>
                                          <p:attrName>style.visibility</p:attrName>
                                        </p:attrNameLst>
                                      </p:cBhvr>
                                      <p:to>
                                        <p:strVal val="hidden"/>
                                      </p:to>
                                    </p:set>
                                  </p:childTnLst>
                                </p:cTn>
                              </p:par>
                            </p:childTnLst>
                          </p:cTn>
                        </p:par>
                      </p:childTnLst>
                    </p:cTn>
                  </p:par>
                </p:childTnLst>
              </p:cTn>
              <p:nextCondLst>
                <p:cond evt="onClick" delay="0">
                  <p:tgtEl>
                    <p:spTgt spid="65"/>
                  </p:tgtEl>
                </p:cond>
              </p:nextCondLst>
            </p:seq>
            <p:seq concurrent="1" nextAc="seek">
              <p:cTn id="132" restart="whenNotActive" fill="hold" evtFilter="cancelBubble" nodeType="interactiveSeq">
                <p:stCondLst>
                  <p:cond evt="onClick" delay="0">
                    <p:tgtEl>
                      <p:spTgt spid="66"/>
                    </p:tgtEl>
                  </p:cond>
                </p:stCondLst>
                <p:endSync evt="end" delay="0">
                  <p:rtn val="all"/>
                </p:endSync>
                <p:childTnLst>
                  <p:par>
                    <p:cTn id="133" fill="hold">
                      <p:stCondLst>
                        <p:cond delay="0"/>
                      </p:stCondLst>
                      <p:childTnLst>
                        <p:par>
                          <p:cTn id="134" fill="hold">
                            <p:stCondLst>
                              <p:cond delay="0"/>
                            </p:stCondLst>
                            <p:childTnLst>
                              <p:par>
                                <p:cTn id="135" presetID="1" presetClass="exit" presetSubtype="0" fill="hold" grpId="0" nodeType="clickEffect">
                                  <p:stCondLst>
                                    <p:cond delay="0"/>
                                  </p:stCondLst>
                                  <p:childTnLst>
                                    <p:set>
                                      <p:cBhvr>
                                        <p:cTn id="136" dur="1" fill="hold">
                                          <p:stCondLst>
                                            <p:cond delay="0"/>
                                          </p:stCondLst>
                                        </p:cTn>
                                        <p:tgtEl>
                                          <p:spTgt spid="66"/>
                                        </p:tgtEl>
                                        <p:attrNameLst>
                                          <p:attrName>style.visibility</p:attrName>
                                        </p:attrNameLst>
                                      </p:cBhvr>
                                      <p:to>
                                        <p:strVal val="hidden"/>
                                      </p:to>
                                    </p:set>
                                  </p:childTnLst>
                                </p:cTn>
                              </p:par>
                            </p:childTnLst>
                          </p:cTn>
                        </p:par>
                      </p:childTnLst>
                    </p:cTn>
                  </p:par>
                </p:childTnLst>
              </p:cTn>
              <p:nextCondLst>
                <p:cond evt="onClick" delay="0">
                  <p:tgtEl>
                    <p:spTgt spid="66"/>
                  </p:tgtEl>
                </p:cond>
              </p:nextCondLst>
            </p:seq>
            <p:seq concurrent="1" nextAc="seek">
              <p:cTn id="137" restart="whenNotActive" fill="hold" evtFilter="cancelBubble" nodeType="interactiveSeq">
                <p:stCondLst>
                  <p:cond evt="onClick" delay="0">
                    <p:tgtEl>
                      <p:spTgt spid="67"/>
                    </p:tgtEl>
                  </p:cond>
                </p:stCondLst>
                <p:endSync evt="end" delay="0">
                  <p:rtn val="all"/>
                </p:endSync>
                <p:childTnLst>
                  <p:par>
                    <p:cTn id="138" fill="hold">
                      <p:stCondLst>
                        <p:cond delay="0"/>
                      </p:stCondLst>
                      <p:childTnLst>
                        <p:par>
                          <p:cTn id="139" fill="hold">
                            <p:stCondLst>
                              <p:cond delay="0"/>
                            </p:stCondLst>
                            <p:childTnLst>
                              <p:par>
                                <p:cTn id="140" presetID="1" presetClass="exit" presetSubtype="0" fill="hold" grpId="0" nodeType="clickEffect">
                                  <p:stCondLst>
                                    <p:cond delay="0"/>
                                  </p:stCondLst>
                                  <p:childTnLst>
                                    <p:set>
                                      <p:cBhvr>
                                        <p:cTn id="141" dur="1" fill="hold">
                                          <p:stCondLst>
                                            <p:cond delay="0"/>
                                          </p:stCondLst>
                                        </p:cTn>
                                        <p:tgtEl>
                                          <p:spTgt spid="67"/>
                                        </p:tgtEl>
                                        <p:attrNameLst>
                                          <p:attrName>style.visibility</p:attrName>
                                        </p:attrNameLst>
                                      </p:cBhvr>
                                      <p:to>
                                        <p:strVal val="hidden"/>
                                      </p:to>
                                    </p:set>
                                  </p:childTnLst>
                                </p:cTn>
                              </p:par>
                            </p:childTnLst>
                          </p:cTn>
                        </p:par>
                      </p:childTnLst>
                    </p:cTn>
                  </p:par>
                </p:childTnLst>
              </p:cTn>
              <p:nextCondLst>
                <p:cond evt="onClick" delay="0">
                  <p:tgtEl>
                    <p:spTgt spid="67"/>
                  </p:tgtEl>
                </p:cond>
              </p:nextCondLst>
            </p:seq>
            <p:seq concurrent="1" nextAc="seek">
              <p:cTn id="142" restart="whenNotActive" fill="hold" evtFilter="cancelBubble" nodeType="interactiveSeq">
                <p:stCondLst>
                  <p:cond evt="onClick" delay="0">
                    <p:tgtEl>
                      <p:spTgt spid="68"/>
                    </p:tgtEl>
                  </p:cond>
                </p:stCondLst>
                <p:endSync evt="end" delay="0">
                  <p:rtn val="all"/>
                </p:endSync>
                <p:childTnLst>
                  <p:par>
                    <p:cTn id="143" fill="hold">
                      <p:stCondLst>
                        <p:cond delay="0"/>
                      </p:stCondLst>
                      <p:childTnLst>
                        <p:par>
                          <p:cTn id="144" fill="hold">
                            <p:stCondLst>
                              <p:cond delay="0"/>
                            </p:stCondLst>
                            <p:childTnLst>
                              <p:par>
                                <p:cTn id="145" presetID="1" presetClass="exit" presetSubtype="0" fill="hold" grpId="0" nodeType="clickEffect">
                                  <p:stCondLst>
                                    <p:cond delay="0"/>
                                  </p:stCondLst>
                                  <p:childTnLst>
                                    <p:set>
                                      <p:cBhvr>
                                        <p:cTn id="146" dur="1" fill="hold">
                                          <p:stCondLst>
                                            <p:cond delay="0"/>
                                          </p:stCondLst>
                                        </p:cTn>
                                        <p:tgtEl>
                                          <p:spTgt spid="68"/>
                                        </p:tgtEl>
                                        <p:attrNameLst>
                                          <p:attrName>style.visibility</p:attrName>
                                        </p:attrNameLst>
                                      </p:cBhvr>
                                      <p:to>
                                        <p:strVal val="hidden"/>
                                      </p:to>
                                    </p:set>
                                  </p:childTnLst>
                                </p:cTn>
                              </p:par>
                            </p:childTnLst>
                          </p:cTn>
                        </p:par>
                      </p:childTnLst>
                    </p:cTn>
                  </p:par>
                </p:childTnLst>
              </p:cTn>
              <p:nextCondLst>
                <p:cond evt="onClick" delay="0">
                  <p:tgtEl>
                    <p:spTgt spid="68"/>
                  </p:tgtEl>
                </p:cond>
              </p:nextCondLst>
            </p:seq>
            <p:seq concurrent="1" nextAc="seek">
              <p:cTn id="147" restart="whenNotActive" fill="hold" evtFilter="cancelBubble" nodeType="interactiveSeq">
                <p:stCondLst>
                  <p:cond evt="onClick" delay="0">
                    <p:tgtEl>
                      <p:spTgt spid="69"/>
                    </p:tgtEl>
                  </p:cond>
                </p:stCondLst>
                <p:endSync evt="end" delay="0">
                  <p:rtn val="all"/>
                </p:endSync>
                <p:childTnLst>
                  <p:par>
                    <p:cTn id="148" fill="hold">
                      <p:stCondLst>
                        <p:cond delay="0"/>
                      </p:stCondLst>
                      <p:childTnLst>
                        <p:par>
                          <p:cTn id="149" fill="hold">
                            <p:stCondLst>
                              <p:cond delay="0"/>
                            </p:stCondLst>
                            <p:childTnLst>
                              <p:par>
                                <p:cTn id="150" presetID="1" presetClass="exit" presetSubtype="0" fill="hold" grpId="0" nodeType="clickEffect">
                                  <p:stCondLst>
                                    <p:cond delay="0"/>
                                  </p:stCondLst>
                                  <p:childTnLst>
                                    <p:set>
                                      <p:cBhvr>
                                        <p:cTn id="151" dur="1" fill="hold">
                                          <p:stCondLst>
                                            <p:cond delay="0"/>
                                          </p:stCondLst>
                                        </p:cTn>
                                        <p:tgtEl>
                                          <p:spTgt spid="69"/>
                                        </p:tgtEl>
                                        <p:attrNameLst>
                                          <p:attrName>style.visibility</p:attrName>
                                        </p:attrNameLst>
                                      </p:cBhvr>
                                      <p:to>
                                        <p:strVal val="hidden"/>
                                      </p:to>
                                    </p:set>
                                  </p:childTnLst>
                                </p:cTn>
                              </p:par>
                            </p:childTnLst>
                          </p:cTn>
                        </p:par>
                      </p:childTnLst>
                    </p:cTn>
                  </p:par>
                </p:childTnLst>
              </p:cTn>
              <p:nextCondLst>
                <p:cond evt="onClick" delay="0">
                  <p:tgtEl>
                    <p:spTgt spid="69"/>
                  </p:tgtEl>
                </p:cond>
              </p:nextCondLst>
            </p:seq>
            <p:seq concurrent="1" nextAc="seek">
              <p:cTn id="152" restart="whenNotActive" fill="hold" evtFilter="cancelBubble" nodeType="interactiveSeq">
                <p:stCondLst>
                  <p:cond evt="onClick" delay="0">
                    <p:tgtEl>
                      <p:spTgt spid="70"/>
                    </p:tgtEl>
                  </p:cond>
                </p:stCondLst>
                <p:endSync evt="end" delay="0">
                  <p:rtn val="all"/>
                </p:endSync>
                <p:childTnLst>
                  <p:par>
                    <p:cTn id="153" fill="hold">
                      <p:stCondLst>
                        <p:cond delay="0"/>
                      </p:stCondLst>
                      <p:childTnLst>
                        <p:par>
                          <p:cTn id="154" fill="hold">
                            <p:stCondLst>
                              <p:cond delay="0"/>
                            </p:stCondLst>
                            <p:childTnLst>
                              <p:par>
                                <p:cTn id="155" presetID="1" presetClass="exit" presetSubtype="0" fill="hold" grpId="0" nodeType="clickEffect">
                                  <p:stCondLst>
                                    <p:cond delay="0"/>
                                  </p:stCondLst>
                                  <p:childTnLst>
                                    <p:set>
                                      <p:cBhvr>
                                        <p:cTn id="156" dur="1" fill="hold">
                                          <p:stCondLst>
                                            <p:cond delay="0"/>
                                          </p:stCondLst>
                                        </p:cTn>
                                        <p:tgtEl>
                                          <p:spTgt spid="70"/>
                                        </p:tgtEl>
                                        <p:attrNameLst>
                                          <p:attrName>style.visibility</p:attrName>
                                        </p:attrNameLst>
                                      </p:cBhvr>
                                      <p:to>
                                        <p:strVal val="hidden"/>
                                      </p:to>
                                    </p:set>
                                  </p:childTnLst>
                                </p:cTn>
                              </p:par>
                            </p:childTnLst>
                          </p:cTn>
                        </p:par>
                      </p:childTnLst>
                    </p:cTn>
                  </p:par>
                </p:childTnLst>
              </p:cTn>
              <p:nextCondLst>
                <p:cond evt="onClick" delay="0">
                  <p:tgtEl>
                    <p:spTgt spid="70"/>
                  </p:tgtEl>
                </p:cond>
              </p:nextCondLst>
            </p:seq>
            <p:seq concurrent="1" nextAc="seek">
              <p:cTn id="157" restart="whenNotActive" fill="hold" evtFilter="cancelBubble" nodeType="interactiveSeq">
                <p:stCondLst>
                  <p:cond evt="onClick" delay="0">
                    <p:tgtEl>
                      <p:spTgt spid="72"/>
                    </p:tgtEl>
                  </p:cond>
                </p:stCondLst>
                <p:endSync evt="end" delay="0">
                  <p:rtn val="all"/>
                </p:endSync>
                <p:childTnLst>
                  <p:par>
                    <p:cTn id="158" fill="hold">
                      <p:stCondLst>
                        <p:cond delay="0"/>
                      </p:stCondLst>
                      <p:childTnLst>
                        <p:par>
                          <p:cTn id="159" fill="hold">
                            <p:stCondLst>
                              <p:cond delay="0"/>
                            </p:stCondLst>
                            <p:childTnLst>
                              <p:par>
                                <p:cTn id="160" presetID="1" presetClass="exit" presetSubtype="0" fill="hold" grpId="0" nodeType="clickEffect">
                                  <p:stCondLst>
                                    <p:cond delay="0"/>
                                  </p:stCondLst>
                                  <p:childTnLst>
                                    <p:set>
                                      <p:cBhvr>
                                        <p:cTn id="161" dur="1" fill="hold">
                                          <p:stCondLst>
                                            <p:cond delay="0"/>
                                          </p:stCondLst>
                                        </p:cTn>
                                        <p:tgtEl>
                                          <p:spTgt spid="72"/>
                                        </p:tgtEl>
                                        <p:attrNameLst>
                                          <p:attrName>style.visibility</p:attrName>
                                        </p:attrNameLst>
                                      </p:cBhvr>
                                      <p:to>
                                        <p:strVal val="hidden"/>
                                      </p:to>
                                    </p:set>
                                  </p:childTnLst>
                                </p:cTn>
                              </p:par>
                            </p:childTnLst>
                          </p:cTn>
                        </p:par>
                      </p:childTnLst>
                    </p:cTn>
                  </p:par>
                </p:childTnLst>
              </p:cTn>
              <p:nextCondLst>
                <p:cond evt="onClick" delay="0">
                  <p:tgtEl>
                    <p:spTgt spid="72"/>
                  </p:tgtEl>
                </p:cond>
              </p:nextCondLst>
            </p:seq>
            <p:seq concurrent="1" nextAc="seek">
              <p:cTn id="162" restart="whenNotActive" fill="hold" evtFilter="cancelBubble" nodeType="interactiveSeq">
                <p:stCondLst>
                  <p:cond evt="onClick" delay="0">
                    <p:tgtEl>
                      <p:spTgt spid="73"/>
                    </p:tgtEl>
                  </p:cond>
                </p:stCondLst>
                <p:endSync evt="end" delay="0">
                  <p:rtn val="all"/>
                </p:endSync>
                <p:childTnLst>
                  <p:par>
                    <p:cTn id="163" fill="hold">
                      <p:stCondLst>
                        <p:cond delay="0"/>
                      </p:stCondLst>
                      <p:childTnLst>
                        <p:par>
                          <p:cTn id="164" fill="hold">
                            <p:stCondLst>
                              <p:cond delay="0"/>
                            </p:stCondLst>
                            <p:childTnLst>
                              <p:par>
                                <p:cTn id="165" presetID="1" presetClass="exit" presetSubtype="0" fill="hold" grpId="0" nodeType="clickEffect">
                                  <p:stCondLst>
                                    <p:cond delay="0"/>
                                  </p:stCondLst>
                                  <p:childTnLst>
                                    <p:set>
                                      <p:cBhvr>
                                        <p:cTn id="166" dur="1" fill="hold">
                                          <p:stCondLst>
                                            <p:cond delay="0"/>
                                          </p:stCondLst>
                                        </p:cTn>
                                        <p:tgtEl>
                                          <p:spTgt spid="73"/>
                                        </p:tgtEl>
                                        <p:attrNameLst>
                                          <p:attrName>style.visibility</p:attrName>
                                        </p:attrNameLst>
                                      </p:cBhvr>
                                      <p:to>
                                        <p:strVal val="hidden"/>
                                      </p:to>
                                    </p:set>
                                  </p:childTnLst>
                                </p:cTn>
                              </p:par>
                            </p:childTnLst>
                          </p:cTn>
                        </p:par>
                      </p:childTnLst>
                    </p:cTn>
                  </p:par>
                </p:childTnLst>
              </p:cTn>
              <p:nextCondLst>
                <p:cond evt="onClick" delay="0">
                  <p:tgtEl>
                    <p:spTgt spid="73"/>
                  </p:tgtEl>
                </p:cond>
              </p:nextCondLst>
            </p:seq>
            <p:seq concurrent="1" nextAc="seek">
              <p:cTn id="167" restart="whenNotActive" fill="hold" evtFilter="cancelBubble" nodeType="interactiveSeq">
                <p:stCondLst>
                  <p:cond evt="onClick" delay="0">
                    <p:tgtEl>
                      <p:spTgt spid="74"/>
                    </p:tgtEl>
                  </p:cond>
                </p:stCondLst>
                <p:endSync evt="end" delay="0">
                  <p:rtn val="all"/>
                </p:endSync>
                <p:childTnLst>
                  <p:par>
                    <p:cTn id="168" fill="hold">
                      <p:stCondLst>
                        <p:cond delay="0"/>
                      </p:stCondLst>
                      <p:childTnLst>
                        <p:par>
                          <p:cTn id="169" fill="hold">
                            <p:stCondLst>
                              <p:cond delay="0"/>
                            </p:stCondLst>
                            <p:childTnLst>
                              <p:par>
                                <p:cTn id="170" presetID="1" presetClass="exit" presetSubtype="0" fill="hold" grpId="0" nodeType="clickEffect">
                                  <p:stCondLst>
                                    <p:cond delay="0"/>
                                  </p:stCondLst>
                                  <p:childTnLst>
                                    <p:set>
                                      <p:cBhvr>
                                        <p:cTn id="171" dur="1" fill="hold">
                                          <p:stCondLst>
                                            <p:cond delay="0"/>
                                          </p:stCondLst>
                                        </p:cTn>
                                        <p:tgtEl>
                                          <p:spTgt spid="74"/>
                                        </p:tgtEl>
                                        <p:attrNameLst>
                                          <p:attrName>style.visibility</p:attrName>
                                        </p:attrNameLst>
                                      </p:cBhvr>
                                      <p:to>
                                        <p:strVal val="hidden"/>
                                      </p:to>
                                    </p:set>
                                  </p:childTnLst>
                                </p:cTn>
                              </p:par>
                            </p:childTnLst>
                          </p:cTn>
                        </p:par>
                      </p:childTnLst>
                    </p:cTn>
                  </p:par>
                </p:childTnLst>
              </p:cTn>
              <p:nextCondLst>
                <p:cond evt="onClick" delay="0">
                  <p:tgtEl>
                    <p:spTgt spid="74"/>
                  </p:tgtEl>
                </p:cond>
              </p:nextCondLst>
            </p:seq>
            <p:seq concurrent="1" nextAc="seek">
              <p:cTn id="172" restart="whenNotActive" fill="hold" evtFilter="cancelBubble" nodeType="interactiveSeq">
                <p:stCondLst>
                  <p:cond evt="onClick" delay="0">
                    <p:tgtEl>
                      <p:spTgt spid="75"/>
                    </p:tgtEl>
                  </p:cond>
                </p:stCondLst>
                <p:endSync evt="end" delay="0">
                  <p:rtn val="all"/>
                </p:endSync>
                <p:childTnLst>
                  <p:par>
                    <p:cTn id="173" fill="hold">
                      <p:stCondLst>
                        <p:cond delay="0"/>
                      </p:stCondLst>
                      <p:childTnLst>
                        <p:par>
                          <p:cTn id="174" fill="hold">
                            <p:stCondLst>
                              <p:cond delay="0"/>
                            </p:stCondLst>
                            <p:childTnLst>
                              <p:par>
                                <p:cTn id="175" presetID="1" presetClass="exit" presetSubtype="0" fill="hold" grpId="0" nodeType="clickEffect">
                                  <p:stCondLst>
                                    <p:cond delay="0"/>
                                  </p:stCondLst>
                                  <p:childTnLst>
                                    <p:set>
                                      <p:cBhvr>
                                        <p:cTn id="176" dur="1" fill="hold">
                                          <p:stCondLst>
                                            <p:cond delay="0"/>
                                          </p:stCondLst>
                                        </p:cTn>
                                        <p:tgtEl>
                                          <p:spTgt spid="75"/>
                                        </p:tgtEl>
                                        <p:attrNameLst>
                                          <p:attrName>style.visibility</p:attrName>
                                        </p:attrNameLst>
                                      </p:cBhvr>
                                      <p:to>
                                        <p:strVal val="hidden"/>
                                      </p:to>
                                    </p:set>
                                  </p:childTnLst>
                                </p:cTn>
                              </p:par>
                            </p:childTnLst>
                          </p:cTn>
                        </p:par>
                      </p:childTnLst>
                    </p:cTn>
                  </p:par>
                </p:childTnLst>
              </p:cTn>
              <p:nextCondLst>
                <p:cond evt="onClick" delay="0">
                  <p:tgtEl>
                    <p:spTgt spid="75"/>
                  </p:tgtEl>
                </p:cond>
              </p:nextCondLst>
            </p:seq>
            <p:seq concurrent="1" nextAc="seek">
              <p:cTn id="177" restart="whenNotActive" fill="hold" evtFilter="cancelBubble" nodeType="interactiveSeq">
                <p:stCondLst>
                  <p:cond evt="onClick" delay="0">
                    <p:tgtEl>
                      <p:spTgt spid="76"/>
                    </p:tgtEl>
                  </p:cond>
                </p:stCondLst>
                <p:endSync evt="end" delay="0">
                  <p:rtn val="all"/>
                </p:endSync>
                <p:childTnLst>
                  <p:par>
                    <p:cTn id="178" fill="hold">
                      <p:stCondLst>
                        <p:cond delay="0"/>
                      </p:stCondLst>
                      <p:childTnLst>
                        <p:par>
                          <p:cTn id="179" fill="hold">
                            <p:stCondLst>
                              <p:cond delay="0"/>
                            </p:stCondLst>
                            <p:childTnLst>
                              <p:par>
                                <p:cTn id="180" presetID="1" presetClass="exit" presetSubtype="0" fill="hold" grpId="0" nodeType="clickEffect">
                                  <p:stCondLst>
                                    <p:cond delay="0"/>
                                  </p:stCondLst>
                                  <p:childTnLst>
                                    <p:set>
                                      <p:cBhvr>
                                        <p:cTn id="181" dur="1" fill="hold">
                                          <p:stCondLst>
                                            <p:cond delay="0"/>
                                          </p:stCondLst>
                                        </p:cTn>
                                        <p:tgtEl>
                                          <p:spTgt spid="76"/>
                                        </p:tgtEl>
                                        <p:attrNameLst>
                                          <p:attrName>style.visibility</p:attrName>
                                        </p:attrNameLst>
                                      </p:cBhvr>
                                      <p:to>
                                        <p:strVal val="hidden"/>
                                      </p:to>
                                    </p:set>
                                  </p:childTnLst>
                                </p:cTn>
                              </p:par>
                            </p:childTnLst>
                          </p:cTn>
                        </p:par>
                      </p:childTnLst>
                    </p:cTn>
                  </p:par>
                </p:childTnLst>
              </p:cTn>
              <p:nextCondLst>
                <p:cond evt="onClick" delay="0">
                  <p:tgtEl>
                    <p:spTgt spid="76"/>
                  </p:tgtEl>
                </p:cond>
              </p:nextCondLst>
            </p:seq>
          </p:childTnLst>
        </p:cTn>
      </p:par>
    </p:tnLst>
    <p:bldLst>
      <p:bldP spid="2"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5" grpId="0" animBg="1"/>
      <p:bldP spid="66" grpId="0" animBg="1"/>
      <p:bldP spid="67" grpId="0" animBg="1"/>
      <p:bldP spid="68" grpId="0" animBg="1"/>
      <p:bldP spid="69" grpId="0" animBg="1"/>
      <p:bldP spid="70" grpId="0" animBg="1"/>
      <p:bldP spid="72" grpId="0" animBg="1"/>
      <p:bldP spid="73" grpId="0" animBg="1"/>
      <p:bldP spid="74" grpId="0" animBg="1"/>
      <p:bldP spid="75" grpId="0" animBg="1"/>
      <p:bldP spid="7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Pauze(10 minuten)</a:t>
            </a:r>
            <a:endParaRPr lang="nl-NL" dirty="0"/>
          </a:p>
        </p:txBody>
      </p:sp>
      <p:pic>
        <p:nvPicPr>
          <p:cNvPr id="5" name="Tijdelijke aanduiding voor afbeelding 4"/>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4" name="Tijdelijke aanduiding voor tekst 3"/>
          <p:cNvSpPr>
            <a:spLocks noGrp="1"/>
          </p:cNvSpPr>
          <p:nvPr>
            <p:ph type="body" sz="half" idx="2"/>
          </p:nvPr>
        </p:nvSpPr>
        <p:spPr/>
        <p:txBody>
          <a:bodyPr/>
          <a:lstStyle/>
          <a:p>
            <a:r>
              <a:rPr lang="nl-NL" dirty="0" smtClean="0"/>
              <a:t>Werk om de concentratie niet kwijt te raken aan de tafelrondes, deze leveren op het einde ook punten op.</a:t>
            </a:r>
            <a:endParaRPr lang="nl-NL" dirty="0"/>
          </a:p>
        </p:txBody>
      </p:sp>
    </p:spTree>
    <p:extLst>
      <p:ext uri="{BB962C8B-B14F-4D97-AF65-F5344CB8AC3E}">
        <p14:creationId xmlns:p14="http://schemas.microsoft.com/office/powerpoint/2010/main" val="2840310785"/>
      </p:ext>
    </p:extLst>
  </p:cSld>
  <p:clrMapOvr>
    <a:masterClrMapping/>
  </p:clrMapOvr>
  <mc:AlternateContent xmlns:mc="http://schemas.openxmlformats.org/markup-compatibility/2006" xmlns:p14="http://schemas.microsoft.com/office/powerpoint/2010/main">
    <mc:Choice Requires="p14">
      <p:transition spd="slow" p14:dur="2000" advClick="0" advTm="600000"/>
    </mc:Choice>
    <mc:Fallback xmlns="">
      <p:transition spd="slow" advClick="0" advTm="600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Ronde 6</a:t>
            </a:r>
            <a:endParaRPr lang="nl-NL" dirty="0"/>
          </a:p>
        </p:txBody>
      </p:sp>
      <p:pic>
        <p:nvPicPr>
          <p:cNvPr id="5" name="Tijdelijke aanduiding voor afbeelding 4"/>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4" name="Tijdelijke aanduiding voor tekst 3"/>
          <p:cNvSpPr>
            <a:spLocks noGrp="1"/>
          </p:cNvSpPr>
          <p:nvPr>
            <p:ph type="body" sz="half" idx="2"/>
          </p:nvPr>
        </p:nvSpPr>
        <p:spPr/>
        <p:txBody>
          <a:bodyPr/>
          <a:lstStyle/>
          <a:p>
            <a:r>
              <a:rPr lang="nl-NL" dirty="0" smtClean="0"/>
              <a:t>Engels</a:t>
            </a:r>
            <a:endParaRPr lang="nl-NL" dirty="0"/>
          </a:p>
        </p:txBody>
      </p:sp>
    </p:spTree>
    <p:extLst>
      <p:ext uri="{BB962C8B-B14F-4D97-AF65-F5344CB8AC3E}">
        <p14:creationId xmlns:p14="http://schemas.microsoft.com/office/powerpoint/2010/main" val="32500837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I </a:t>
            </a:r>
            <a:r>
              <a:rPr lang="nl-NL" dirty="0" err="1" smtClean="0"/>
              <a:t>am</a:t>
            </a:r>
            <a:r>
              <a:rPr lang="nl-NL" dirty="0" smtClean="0"/>
              <a:t> </a:t>
            </a:r>
            <a:r>
              <a:rPr lang="nl-NL" dirty="0" err="1" smtClean="0"/>
              <a:t>going</a:t>
            </a:r>
            <a:r>
              <a:rPr lang="nl-NL" dirty="0" smtClean="0"/>
              <a:t> </a:t>
            </a:r>
            <a:r>
              <a:rPr lang="nl-NL" dirty="0" err="1" smtClean="0"/>
              <a:t>to</a:t>
            </a:r>
            <a:r>
              <a:rPr lang="nl-NL" dirty="0" smtClean="0"/>
              <a:t> the school</a:t>
            </a:r>
            <a:br>
              <a:rPr lang="nl-NL" dirty="0" smtClean="0"/>
            </a:br>
            <a:r>
              <a:rPr lang="nl-NL" dirty="0" smtClean="0"/>
              <a:t>i </a:t>
            </a:r>
            <a:r>
              <a:rPr lang="nl-NL" dirty="0" err="1" smtClean="0"/>
              <a:t>am</a:t>
            </a:r>
            <a:r>
              <a:rPr lang="nl-NL" dirty="0" smtClean="0"/>
              <a:t> </a:t>
            </a:r>
            <a:r>
              <a:rPr lang="nl-NL" dirty="0" err="1" smtClean="0"/>
              <a:t>going</a:t>
            </a:r>
            <a:r>
              <a:rPr lang="nl-NL" dirty="0" smtClean="0"/>
              <a:t> </a:t>
            </a:r>
            <a:r>
              <a:rPr lang="nl-NL" dirty="0" err="1" smtClean="0"/>
              <a:t>to</a:t>
            </a:r>
            <a:r>
              <a:rPr lang="nl-NL" dirty="0" smtClean="0"/>
              <a:t> school</a:t>
            </a:r>
            <a:endParaRPr lang="nl-NL" dirty="0"/>
          </a:p>
        </p:txBody>
      </p:sp>
      <p:sp>
        <p:nvSpPr>
          <p:cNvPr id="3" name="Tijdelijke aanduiding voor tekst 2"/>
          <p:cNvSpPr>
            <a:spLocks noGrp="1"/>
          </p:cNvSpPr>
          <p:nvPr>
            <p:ph type="body" idx="1"/>
          </p:nvPr>
        </p:nvSpPr>
        <p:spPr/>
        <p:txBody>
          <a:bodyPr/>
          <a:lstStyle/>
          <a:p>
            <a:r>
              <a:rPr lang="nl-NL" dirty="0" smtClean="0"/>
              <a:t>Welke van onderstaande zinnen klopt in de Engelse taal?</a:t>
            </a:r>
            <a:endParaRPr lang="nl-NL" dirty="0"/>
          </a:p>
        </p:txBody>
      </p:sp>
    </p:spTree>
    <p:extLst>
      <p:ext uri="{BB962C8B-B14F-4D97-AF65-F5344CB8AC3E}">
        <p14:creationId xmlns:p14="http://schemas.microsoft.com/office/powerpoint/2010/main" val="1023577137"/>
      </p:ext>
    </p:extLst>
  </p:cSld>
  <p:clrMapOvr>
    <a:masterClrMapping/>
  </p:clrMapOvr>
  <mc:AlternateContent xmlns:mc="http://schemas.openxmlformats.org/markup-compatibility/2006" xmlns:p14="http://schemas.microsoft.com/office/powerpoint/2010/main">
    <mc:Choice Requires="p14">
      <p:transition spd="slow" p14:dur="2000" advClick="0" advTm="45000"/>
    </mc:Choice>
    <mc:Fallback xmlns="">
      <p:transition spd="slow" advClick="0" advTm="450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Write down </a:t>
            </a:r>
            <a:r>
              <a:rPr lang="nl-NL" dirty="0" err="1" smtClean="0"/>
              <a:t>two</a:t>
            </a:r>
            <a:r>
              <a:rPr lang="nl-NL" dirty="0" smtClean="0"/>
              <a:t> </a:t>
            </a:r>
            <a:r>
              <a:rPr lang="nl-NL" dirty="0" err="1" smtClean="0"/>
              <a:t>names</a:t>
            </a:r>
            <a:r>
              <a:rPr lang="nl-NL" dirty="0" smtClean="0"/>
              <a:t> of shops (in </a:t>
            </a:r>
            <a:r>
              <a:rPr lang="nl-NL" dirty="0" err="1" smtClean="0"/>
              <a:t>english</a:t>
            </a:r>
            <a:r>
              <a:rPr lang="nl-NL" dirty="0" smtClean="0"/>
              <a:t>)</a:t>
            </a:r>
            <a:endParaRPr lang="nl-NL" dirty="0"/>
          </a:p>
        </p:txBody>
      </p:sp>
      <p:sp>
        <p:nvSpPr>
          <p:cNvPr id="3" name="Tijdelijke aanduiding voor tekst 2"/>
          <p:cNvSpPr>
            <a:spLocks noGrp="1"/>
          </p:cNvSpPr>
          <p:nvPr>
            <p:ph type="body" idx="1"/>
          </p:nvPr>
        </p:nvSpPr>
        <p:spPr/>
        <p:txBody>
          <a:bodyPr/>
          <a:lstStyle/>
          <a:p>
            <a:endParaRPr lang="nl-NL"/>
          </a:p>
        </p:txBody>
      </p:sp>
    </p:spTree>
    <p:extLst>
      <p:ext uri="{BB962C8B-B14F-4D97-AF65-F5344CB8AC3E}">
        <p14:creationId xmlns:p14="http://schemas.microsoft.com/office/powerpoint/2010/main" val="1949879539"/>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Road</a:t>
            </a:r>
            <a:br>
              <a:rPr lang="nl-NL" dirty="0" smtClean="0"/>
            </a:br>
            <a:r>
              <a:rPr lang="nl-NL" dirty="0" smtClean="0"/>
              <a:t>shop</a:t>
            </a:r>
            <a:br>
              <a:rPr lang="nl-NL" dirty="0" smtClean="0"/>
            </a:br>
            <a:r>
              <a:rPr lang="nl-NL" dirty="0" err="1" smtClean="0"/>
              <a:t>fasjon</a:t>
            </a:r>
            <a:r>
              <a:rPr lang="nl-NL" dirty="0" smtClean="0"/>
              <a:t/>
            </a:r>
            <a:br>
              <a:rPr lang="nl-NL" dirty="0" smtClean="0"/>
            </a:br>
            <a:r>
              <a:rPr lang="nl-NL" dirty="0" smtClean="0"/>
              <a:t>house</a:t>
            </a:r>
            <a:endParaRPr lang="nl-NL" dirty="0"/>
          </a:p>
        </p:txBody>
      </p:sp>
      <p:sp>
        <p:nvSpPr>
          <p:cNvPr id="3" name="Tijdelijke aanduiding voor tekst 2"/>
          <p:cNvSpPr>
            <a:spLocks noGrp="1"/>
          </p:cNvSpPr>
          <p:nvPr>
            <p:ph type="body" idx="1"/>
          </p:nvPr>
        </p:nvSpPr>
        <p:spPr/>
        <p:txBody>
          <a:bodyPr/>
          <a:lstStyle/>
          <a:p>
            <a:r>
              <a:rPr lang="nl-NL" dirty="0" smtClean="0"/>
              <a:t>Welke van de onderstaande Engelse woorden is fout gespeld?</a:t>
            </a:r>
          </a:p>
          <a:p>
            <a:r>
              <a:rPr lang="nl-NL" dirty="0" smtClean="0"/>
              <a:t>Schrijf dat word correct op.</a:t>
            </a:r>
            <a:endParaRPr lang="nl-NL" dirty="0"/>
          </a:p>
        </p:txBody>
      </p:sp>
    </p:spTree>
    <p:extLst>
      <p:ext uri="{BB962C8B-B14F-4D97-AF65-F5344CB8AC3E}">
        <p14:creationId xmlns:p14="http://schemas.microsoft.com/office/powerpoint/2010/main" val="37305819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Ronde 7</a:t>
            </a:r>
            <a:endParaRPr lang="nl-NL" dirty="0"/>
          </a:p>
        </p:txBody>
      </p:sp>
      <p:pic>
        <p:nvPicPr>
          <p:cNvPr id="5" name="Tijdelijke aanduiding voor afbeelding 4"/>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4" name="Tijdelijke aanduiding voor tekst 3"/>
          <p:cNvSpPr>
            <a:spLocks noGrp="1"/>
          </p:cNvSpPr>
          <p:nvPr>
            <p:ph type="body" sz="half" idx="2"/>
          </p:nvPr>
        </p:nvSpPr>
        <p:spPr/>
        <p:txBody>
          <a:bodyPr/>
          <a:lstStyle/>
          <a:p>
            <a:r>
              <a:rPr lang="nl-NL" dirty="0" smtClean="0"/>
              <a:t>Schrijven</a:t>
            </a:r>
            <a:endParaRPr lang="nl-NL" dirty="0"/>
          </a:p>
        </p:txBody>
      </p:sp>
    </p:spTree>
    <p:extLst>
      <p:ext uri="{BB962C8B-B14F-4D97-AF65-F5344CB8AC3E}">
        <p14:creationId xmlns:p14="http://schemas.microsoft.com/office/powerpoint/2010/main" val="42561137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Wie deze zin het netst opschrijft, krijgt 10 punten</a:t>
            </a:r>
            <a:r>
              <a:rPr lang="nl-NL" dirty="0"/>
              <a:t>!</a:t>
            </a:r>
          </a:p>
        </p:txBody>
      </p:sp>
      <p:sp>
        <p:nvSpPr>
          <p:cNvPr id="3" name="Tijdelijke aanduiding voor tekst 2"/>
          <p:cNvSpPr>
            <a:spLocks noGrp="1"/>
          </p:cNvSpPr>
          <p:nvPr>
            <p:ph type="body" idx="1"/>
          </p:nvPr>
        </p:nvSpPr>
        <p:spPr/>
        <p:txBody>
          <a:bodyPr/>
          <a:lstStyle/>
          <a:p>
            <a:r>
              <a:rPr lang="nl-NL" dirty="0" smtClean="0"/>
              <a:t>Laat onderstaande zin door 1 iemand uit je team zo netjes mogelijk opschrijven.</a:t>
            </a:r>
          </a:p>
          <a:p>
            <a:r>
              <a:rPr lang="nl-NL" dirty="0" smtClean="0"/>
              <a:t>Het team dat dat het netste doet, krijgt 10 punten.</a:t>
            </a:r>
            <a:endParaRPr lang="nl-NL" dirty="0"/>
          </a:p>
        </p:txBody>
      </p:sp>
    </p:spTree>
    <p:extLst>
      <p:ext uri="{BB962C8B-B14F-4D97-AF65-F5344CB8AC3E}">
        <p14:creationId xmlns:p14="http://schemas.microsoft.com/office/powerpoint/2010/main" val="35316299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Ronde 8</a:t>
            </a:r>
            <a:endParaRPr lang="nl-NL" dirty="0"/>
          </a:p>
        </p:txBody>
      </p:sp>
      <p:pic>
        <p:nvPicPr>
          <p:cNvPr id="5" name="Tijdelijke aanduiding voor afbeelding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792288" y="612775"/>
            <a:ext cx="5486400" cy="4114800"/>
          </a:xfrm>
        </p:spPr>
      </p:pic>
      <p:sp>
        <p:nvSpPr>
          <p:cNvPr id="4" name="Tijdelijke aanduiding voor tekst 3"/>
          <p:cNvSpPr>
            <a:spLocks noGrp="1"/>
          </p:cNvSpPr>
          <p:nvPr>
            <p:ph type="body" sz="half" idx="2"/>
          </p:nvPr>
        </p:nvSpPr>
        <p:spPr/>
        <p:txBody>
          <a:bodyPr/>
          <a:lstStyle/>
          <a:p>
            <a:r>
              <a:rPr lang="nl-NL" dirty="0" smtClean="0"/>
              <a:t>Lezen</a:t>
            </a:r>
            <a:endParaRPr lang="nl-NL" dirty="0"/>
          </a:p>
        </p:txBody>
      </p:sp>
    </p:spTree>
    <p:extLst>
      <p:ext uri="{BB962C8B-B14F-4D97-AF65-F5344CB8AC3E}">
        <p14:creationId xmlns:p14="http://schemas.microsoft.com/office/powerpoint/2010/main" val="28013841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nl-NL" dirty="0" smtClean="0"/>
              <a:t>Regels</a:t>
            </a:r>
            <a:endParaRPr lang="nl-NL" dirty="0"/>
          </a:p>
        </p:txBody>
      </p:sp>
      <p:sp>
        <p:nvSpPr>
          <p:cNvPr id="9" name="Tijdelijke aanduiding voor inhoud 8"/>
          <p:cNvSpPr>
            <a:spLocks noGrp="1"/>
          </p:cNvSpPr>
          <p:nvPr>
            <p:ph idx="1"/>
          </p:nvPr>
        </p:nvSpPr>
        <p:spPr/>
        <p:txBody>
          <a:bodyPr/>
          <a:lstStyle/>
          <a:p>
            <a:r>
              <a:rPr lang="nl-NL" dirty="0" smtClean="0"/>
              <a:t>Het team dat de tekst het best voorleest, wint.</a:t>
            </a:r>
          </a:p>
          <a:p>
            <a:r>
              <a:rPr lang="nl-NL" dirty="0" smtClean="0"/>
              <a:t>Het team dat wint wordt beslist door de juf.</a:t>
            </a:r>
          </a:p>
          <a:p>
            <a:r>
              <a:rPr lang="nl-NL" dirty="0" smtClean="0"/>
              <a:t>De juf let op toon, leesfouten en snelheid( en op andere dingen natuurlijk)!</a:t>
            </a:r>
            <a:endParaRPr lang="nl-NL" dirty="0"/>
          </a:p>
        </p:txBody>
      </p:sp>
      <p:sp>
        <p:nvSpPr>
          <p:cNvPr id="10" name="Actieknop: Document 9">
            <a:hlinkClick r:id="" action="ppaction://hlinkshowjump?jump=nextslide" highlightClick="1"/>
          </p:cNvPr>
          <p:cNvSpPr/>
          <p:nvPr/>
        </p:nvSpPr>
        <p:spPr>
          <a:xfrm>
            <a:off x="0" y="4365104"/>
            <a:ext cx="9144000" cy="2492896"/>
          </a:xfrm>
          <a:prstGeom prst="actionButton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Tekst</a:t>
            </a:r>
            <a:endParaRPr lang="nl-NL" dirty="0"/>
          </a:p>
        </p:txBody>
      </p:sp>
    </p:spTree>
    <p:extLst>
      <p:ext uri="{BB962C8B-B14F-4D97-AF65-F5344CB8AC3E}">
        <p14:creationId xmlns:p14="http://schemas.microsoft.com/office/powerpoint/2010/main" val="32390601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1235X7894=</a:t>
            </a:r>
            <a:endParaRPr lang="nl-NL" dirty="0"/>
          </a:p>
        </p:txBody>
      </p:sp>
      <p:sp>
        <p:nvSpPr>
          <p:cNvPr id="5" name="Tijdelijke aanduiding voor tekst 4"/>
          <p:cNvSpPr>
            <a:spLocks noGrp="1"/>
          </p:cNvSpPr>
          <p:nvPr>
            <p:ph type="body" idx="1"/>
          </p:nvPr>
        </p:nvSpPr>
        <p:spPr/>
        <p:txBody>
          <a:bodyPr/>
          <a:lstStyle/>
          <a:p>
            <a:endParaRPr lang="nl-NL"/>
          </a:p>
        </p:txBody>
      </p:sp>
    </p:spTree>
    <p:extLst>
      <p:ext uri="{BB962C8B-B14F-4D97-AF65-F5344CB8AC3E}">
        <p14:creationId xmlns:p14="http://schemas.microsoft.com/office/powerpoint/2010/main" val="3395800723"/>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smtClean="0"/>
              <a:t>Jantje gaat vissen</a:t>
            </a:r>
            <a:endParaRPr lang="nl-NL" dirty="0"/>
          </a:p>
        </p:txBody>
      </p:sp>
      <p:sp>
        <p:nvSpPr>
          <p:cNvPr id="2" name="Tijdelijke aanduiding voor inhoud 1"/>
          <p:cNvSpPr>
            <a:spLocks noGrp="1"/>
          </p:cNvSpPr>
          <p:nvPr>
            <p:ph idx="1"/>
          </p:nvPr>
        </p:nvSpPr>
        <p:spPr/>
        <p:txBody>
          <a:bodyPr>
            <a:normAutofit fontScale="92500" lnSpcReduction="20000"/>
          </a:bodyPr>
          <a:lstStyle/>
          <a:p>
            <a:pPr marL="0" indent="0">
              <a:buNone/>
            </a:pPr>
            <a:r>
              <a:rPr lang="nl-NL" dirty="0" smtClean="0"/>
              <a:t>Op een dag had Jantje zin om te vissen.</a:t>
            </a:r>
          </a:p>
          <a:p>
            <a:pPr marL="0" indent="0">
              <a:buNone/>
            </a:pPr>
            <a:r>
              <a:rPr lang="nl-NL" dirty="0" smtClean="0"/>
              <a:t>Hij ging naar het meertje, maar vergat zijn aas.</a:t>
            </a:r>
          </a:p>
          <a:p>
            <a:pPr marL="0" indent="0">
              <a:buNone/>
            </a:pPr>
            <a:r>
              <a:rPr lang="nl-NL" dirty="0" smtClean="0"/>
              <a:t>Toen hij het thuis even gehaald had, ging hij vissen.</a:t>
            </a:r>
          </a:p>
          <a:p>
            <a:pPr marL="0" indent="0">
              <a:buNone/>
            </a:pPr>
            <a:r>
              <a:rPr lang="nl-NL" dirty="0" smtClean="0"/>
              <a:t>Maar, Jantje ving na 5 uur zitten helemaal niks!</a:t>
            </a:r>
          </a:p>
          <a:p>
            <a:pPr marL="0" indent="0">
              <a:buNone/>
            </a:pPr>
            <a:r>
              <a:rPr lang="nl-NL" dirty="0" smtClean="0"/>
              <a:t>Hij ging naar huis.</a:t>
            </a:r>
          </a:p>
          <a:p>
            <a:pPr marL="0" indent="0">
              <a:buNone/>
            </a:pPr>
            <a:r>
              <a:rPr lang="nl-NL" dirty="0" smtClean="0"/>
              <a:t>Maar , Jantje was vergeten om zijn huiswerk te maken!</a:t>
            </a:r>
          </a:p>
          <a:p>
            <a:pPr marL="0" indent="0">
              <a:buNone/>
            </a:pPr>
            <a:r>
              <a:rPr lang="nl-NL" dirty="0" smtClean="0"/>
              <a:t>Toen hij dat eindelijk gedaan had ging Jantje naar bed.</a:t>
            </a:r>
          </a:p>
          <a:p>
            <a:pPr marL="0" indent="0">
              <a:buNone/>
            </a:pPr>
            <a:r>
              <a:rPr lang="nl-NL" dirty="0" smtClean="0"/>
              <a:t>Het was 2 uur ‘s nachts.</a:t>
            </a:r>
            <a:endParaRPr lang="nl-NL" dirty="0"/>
          </a:p>
        </p:txBody>
      </p:sp>
      <p:sp>
        <p:nvSpPr>
          <p:cNvPr id="4" name="Actieknop: Verder of Volgende 3">
            <a:hlinkClick r:id="" action="ppaction://hlinkshowjump?jump=nextslide" highlightClick="1"/>
          </p:cNvPr>
          <p:cNvSpPr/>
          <p:nvPr/>
        </p:nvSpPr>
        <p:spPr>
          <a:xfrm>
            <a:off x="0" y="5877272"/>
            <a:ext cx="9144000" cy="98072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Iedereen heeft gelezen!</a:t>
            </a:r>
            <a:endParaRPr lang="nl-NL" dirty="0"/>
          </a:p>
        </p:txBody>
      </p:sp>
    </p:spTree>
    <p:extLst>
      <p:ext uri="{BB962C8B-B14F-4D97-AF65-F5344CB8AC3E}">
        <p14:creationId xmlns:p14="http://schemas.microsoft.com/office/powerpoint/2010/main" val="34002145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En de winnaar is:</a:t>
            </a:r>
            <a:endParaRPr lang="nl-NL" dirty="0"/>
          </a:p>
        </p:txBody>
      </p:sp>
      <p:graphicFrame>
        <p:nvGraphicFramePr>
          <p:cNvPr id="8" name="Tabel 7"/>
          <p:cNvGraphicFramePr>
            <a:graphicFrameLocks noGrp="1"/>
          </p:cNvGraphicFramePr>
          <p:nvPr>
            <p:extLst>
              <p:ext uri="{D42A27DB-BD31-4B8C-83A1-F6EECF244321}">
                <p14:modId xmlns:p14="http://schemas.microsoft.com/office/powerpoint/2010/main" val="94091507"/>
              </p:ext>
            </p:extLst>
          </p:nvPr>
        </p:nvGraphicFramePr>
        <p:xfrm>
          <a:off x="0" y="2"/>
          <a:ext cx="9144000" cy="6857998"/>
        </p:xfrm>
        <a:graphic>
          <a:graphicData uri="http://schemas.openxmlformats.org/drawingml/2006/table">
            <a:tbl>
              <a:tblPr firstRow="1" bandRow="1">
                <a:tableStyleId>{5C22544A-7EE6-4342-B048-85BDC9FD1C3A}</a:tableStyleId>
              </a:tblPr>
              <a:tblGrid>
                <a:gridCol w="4572000"/>
                <a:gridCol w="4572000"/>
              </a:tblGrid>
              <a:tr h="979714">
                <a:tc>
                  <a:txBody>
                    <a:bodyPr/>
                    <a:lstStyle/>
                    <a:p>
                      <a:r>
                        <a:rPr lang="nl-NL" sz="5400" dirty="0" smtClean="0"/>
                        <a:t>Plaats</a:t>
                      </a:r>
                      <a:endParaRPr lang="nl-NL" sz="5400" dirty="0"/>
                    </a:p>
                  </a:txBody>
                  <a:tcPr/>
                </a:tc>
                <a:tc>
                  <a:txBody>
                    <a:bodyPr/>
                    <a:lstStyle/>
                    <a:p>
                      <a:r>
                        <a:rPr lang="nl-NL" sz="5400" dirty="0" smtClean="0"/>
                        <a:t>Aantal</a:t>
                      </a:r>
                      <a:r>
                        <a:rPr lang="nl-NL" sz="5400" baseline="0" dirty="0" smtClean="0"/>
                        <a:t> punten</a:t>
                      </a:r>
                      <a:endParaRPr lang="nl-NL" sz="5400" dirty="0"/>
                    </a:p>
                  </a:txBody>
                  <a:tcPr/>
                </a:tc>
              </a:tr>
              <a:tr h="979714">
                <a:tc>
                  <a:txBody>
                    <a:bodyPr/>
                    <a:lstStyle/>
                    <a:p>
                      <a:r>
                        <a:rPr lang="nl-NL" sz="5400" dirty="0" smtClean="0"/>
                        <a:t>1</a:t>
                      </a:r>
                      <a:endParaRPr lang="nl-NL" sz="5400" dirty="0"/>
                    </a:p>
                  </a:txBody>
                  <a:tcPr/>
                </a:tc>
                <a:tc>
                  <a:txBody>
                    <a:bodyPr/>
                    <a:lstStyle/>
                    <a:p>
                      <a:r>
                        <a:rPr lang="nl-NL" sz="5400" dirty="0" smtClean="0"/>
                        <a:t>10</a:t>
                      </a:r>
                      <a:endParaRPr lang="nl-NL" sz="5400" dirty="0"/>
                    </a:p>
                  </a:txBody>
                  <a:tcPr/>
                </a:tc>
              </a:tr>
              <a:tr h="979714">
                <a:tc>
                  <a:txBody>
                    <a:bodyPr/>
                    <a:lstStyle/>
                    <a:p>
                      <a:r>
                        <a:rPr lang="nl-NL" sz="5400" dirty="0" smtClean="0"/>
                        <a:t>2</a:t>
                      </a:r>
                      <a:endParaRPr lang="nl-NL" sz="5400" dirty="0"/>
                    </a:p>
                  </a:txBody>
                  <a:tcPr/>
                </a:tc>
                <a:tc>
                  <a:txBody>
                    <a:bodyPr/>
                    <a:lstStyle/>
                    <a:p>
                      <a:r>
                        <a:rPr lang="nl-NL" sz="5400" dirty="0" smtClean="0"/>
                        <a:t>8</a:t>
                      </a:r>
                      <a:endParaRPr lang="nl-NL" sz="5400" dirty="0"/>
                    </a:p>
                  </a:txBody>
                  <a:tcPr/>
                </a:tc>
              </a:tr>
              <a:tr h="979714">
                <a:tc>
                  <a:txBody>
                    <a:bodyPr/>
                    <a:lstStyle/>
                    <a:p>
                      <a:r>
                        <a:rPr lang="nl-NL" sz="5400" dirty="0" smtClean="0"/>
                        <a:t>3</a:t>
                      </a:r>
                      <a:endParaRPr lang="nl-NL" sz="5400" dirty="0"/>
                    </a:p>
                  </a:txBody>
                  <a:tcPr/>
                </a:tc>
                <a:tc>
                  <a:txBody>
                    <a:bodyPr/>
                    <a:lstStyle/>
                    <a:p>
                      <a:r>
                        <a:rPr lang="nl-NL" sz="5400" dirty="0" smtClean="0"/>
                        <a:t>5</a:t>
                      </a:r>
                      <a:endParaRPr lang="nl-NL" sz="5400" dirty="0"/>
                    </a:p>
                  </a:txBody>
                  <a:tcPr/>
                </a:tc>
              </a:tr>
              <a:tr h="979714">
                <a:tc>
                  <a:txBody>
                    <a:bodyPr/>
                    <a:lstStyle/>
                    <a:p>
                      <a:r>
                        <a:rPr lang="nl-NL" sz="5400" dirty="0" smtClean="0"/>
                        <a:t>4</a:t>
                      </a:r>
                      <a:endParaRPr lang="nl-NL" sz="5400" dirty="0"/>
                    </a:p>
                  </a:txBody>
                  <a:tcPr/>
                </a:tc>
                <a:tc>
                  <a:txBody>
                    <a:bodyPr/>
                    <a:lstStyle/>
                    <a:p>
                      <a:r>
                        <a:rPr lang="nl-NL" sz="5400" dirty="0" smtClean="0"/>
                        <a:t>3</a:t>
                      </a:r>
                      <a:endParaRPr lang="nl-NL" sz="5400" dirty="0"/>
                    </a:p>
                  </a:txBody>
                  <a:tcPr/>
                </a:tc>
              </a:tr>
              <a:tr h="979714">
                <a:tc>
                  <a:txBody>
                    <a:bodyPr/>
                    <a:lstStyle/>
                    <a:p>
                      <a:r>
                        <a:rPr lang="nl-NL" sz="5400" dirty="0" smtClean="0"/>
                        <a:t>5</a:t>
                      </a:r>
                      <a:endParaRPr lang="nl-NL" sz="5400" dirty="0"/>
                    </a:p>
                  </a:txBody>
                  <a:tcPr/>
                </a:tc>
                <a:tc>
                  <a:txBody>
                    <a:bodyPr/>
                    <a:lstStyle/>
                    <a:p>
                      <a:r>
                        <a:rPr lang="nl-NL" sz="5400" dirty="0" smtClean="0"/>
                        <a:t>1</a:t>
                      </a:r>
                      <a:endParaRPr lang="nl-NL" sz="5400" dirty="0"/>
                    </a:p>
                  </a:txBody>
                  <a:tcPr/>
                </a:tc>
              </a:tr>
              <a:tr h="979714">
                <a:tc>
                  <a:txBody>
                    <a:bodyPr/>
                    <a:lstStyle/>
                    <a:p>
                      <a:r>
                        <a:rPr lang="nl-NL" sz="5400" dirty="0" smtClean="0"/>
                        <a:t>6</a:t>
                      </a:r>
                      <a:endParaRPr lang="nl-NL" sz="5400" dirty="0"/>
                    </a:p>
                  </a:txBody>
                  <a:tcPr/>
                </a:tc>
                <a:tc>
                  <a:txBody>
                    <a:bodyPr/>
                    <a:lstStyle/>
                    <a:p>
                      <a:r>
                        <a:rPr lang="nl-NL" sz="5400" dirty="0" smtClean="0"/>
                        <a:t>0</a:t>
                      </a:r>
                      <a:endParaRPr lang="nl-NL" sz="5400" dirty="0"/>
                    </a:p>
                  </a:txBody>
                  <a:tcPr/>
                </a:tc>
              </a:tr>
            </a:tbl>
          </a:graphicData>
        </a:graphic>
      </p:graphicFrame>
    </p:spTree>
    <p:extLst>
      <p:ext uri="{BB962C8B-B14F-4D97-AF65-F5344CB8AC3E}">
        <p14:creationId xmlns:p14="http://schemas.microsoft.com/office/powerpoint/2010/main" val="4490016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Ronde 9</a:t>
            </a:r>
            <a:endParaRPr lang="nl-NL" dirty="0"/>
          </a:p>
        </p:txBody>
      </p:sp>
      <p:sp>
        <p:nvSpPr>
          <p:cNvPr id="6" name="Tijdelijke aanduiding voor tekst 5"/>
          <p:cNvSpPr>
            <a:spLocks noGrp="1"/>
          </p:cNvSpPr>
          <p:nvPr>
            <p:ph type="body" sz="half" idx="2"/>
          </p:nvPr>
        </p:nvSpPr>
        <p:spPr/>
        <p:txBody>
          <a:bodyPr/>
          <a:lstStyle/>
          <a:p>
            <a:r>
              <a:rPr lang="nl-NL" dirty="0" smtClean="0"/>
              <a:t>Punten van de gym.</a:t>
            </a:r>
          </a:p>
          <a:p>
            <a:r>
              <a:rPr lang="nl-NL" dirty="0" smtClean="0"/>
              <a:t>Deze ronde telt als de ronde die in de gymles gespeeld is.</a:t>
            </a:r>
            <a:endParaRPr lang="nl-NL" dirty="0"/>
          </a:p>
        </p:txBody>
      </p:sp>
    </p:spTree>
    <p:extLst>
      <p:ext uri="{BB962C8B-B14F-4D97-AF65-F5344CB8AC3E}">
        <p14:creationId xmlns:p14="http://schemas.microsoft.com/office/powerpoint/2010/main" val="390195450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Ronde 10</a:t>
            </a:r>
            <a:endParaRPr lang="nl-NL" dirty="0"/>
          </a:p>
        </p:txBody>
      </p:sp>
      <p:pic>
        <p:nvPicPr>
          <p:cNvPr id="7" name="Tijdelijke aanduiding voor afbeelding 6"/>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6" name="Tijdelijke aanduiding voor tekst 5"/>
          <p:cNvSpPr>
            <a:spLocks noGrp="1"/>
          </p:cNvSpPr>
          <p:nvPr>
            <p:ph type="body" sz="half" idx="2"/>
          </p:nvPr>
        </p:nvSpPr>
        <p:spPr/>
        <p:txBody>
          <a:bodyPr/>
          <a:lstStyle/>
          <a:p>
            <a:r>
              <a:rPr lang="nl-NL" dirty="0" smtClean="0"/>
              <a:t>Muziekronde</a:t>
            </a:r>
            <a:endParaRPr lang="nl-NL" dirty="0"/>
          </a:p>
        </p:txBody>
      </p:sp>
    </p:spTree>
    <p:extLst>
      <p:ext uri="{BB962C8B-B14F-4D97-AF65-F5344CB8AC3E}">
        <p14:creationId xmlns:p14="http://schemas.microsoft.com/office/powerpoint/2010/main" val="29908938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Muziekronde</a:t>
            </a:r>
            <a:endParaRPr lang="nl-NL" dirty="0"/>
          </a:p>
        </p:txBody>
      </p:sp>
      <p:sp>
        <p:nvSpPr>
          <p:cNvPr id="3" name="Tijdelijke aanduiding voor inhoud 2"/>
          <p:cNvSpPr>
            <a:spLocks noGrp="1"/>
          </p:cNvSpPr>
          <p:nvPr>
            <p:ph idx="1"/>
          </p:nvPr>
        </p:nvSpPr>
        <p:spPr/>
        <p:txBody>
          <a:bodyPr/>
          <a:lstStyle/>
          <a:p>
            <a:r>
              <a:rPr lang="nl-NL" dirty="0" smtClean="0"/>
              <a:t>Lever de ‘liedjes’ in.</a:t>
            </a:r>
          </a:p>
          <a:p>
            <a:r>
              <a:rPr lang="nl-NL" dirty="0" smtClean="0"/>
              <a:t>Om beurten laten we de liedjes horen.</a:t>
            </a:r>
          </a:p>
          <a:p>
            <a:r>
              <a:rPr lang="nl-NL" dirty="0" smtClean="0"/>
              <a:t>Als een ander team denkt te weten welk liedje het is, en de zanger of zangeres weet te noemen, krijgen zij 3 punten.</a:t>
            </a:r>
          </a:p>
          <a:p>
            <a:r>
              <a:rPr lang="nl-NL" dirty="0" smtClean="0"/>
              <a:t>Als je wilt antwoorden, moet één iemand van je team naar voren komen lopen en op de knop van jouw team drukken!</a:t>
            </a:r>
          </a:p>
        </p:txBody>
      </p:sp>
      <p:sp>
        <p:nvSpPr>
          <p:cNvPr id="4" name="Actieknop: Verder of Volgende 3">
            <a:hlinkClick r:id="" action="ppaction://hlinkshowjump?jump=nextslide" highlightClick="1"/>
          </p:cNvPr>
          <p:cNvSpPr/>
          <p:nvPr/>
        </p:nvSpPr>
        <p:spPr>
          <a:xfrm>
            <a:off x="0" y="5877272"/>
            <a:ext cx="9144000" cy="98072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20262609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eknop: Geluid 1">
            <a:hlinkClick r:id="" action="ppaction://noaction" highlightClick="1">
              <a:snd r:embed="rId2" name="applause.wav"/>
            </a:hlinkClick>
          </p:cNvPr>
          <p:cNvSpPr/>
          <p:nvPr/>
        </p:nvSpPr>
        <p:spPr>
          <a:xfrm>
            <a:off x="0" y="0"/>
            <a:ext cx="2771800" cy="3276667"/>
          </a:xfrm>
          <a:prstGeom prst="actionButtonSou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1</a:t>
            </a:r>
            <a:endParaRPr lang="nl-NL" dirty="0"/>
          </a:p>
        </p:txBody>
      </p:sp>
      <p:sp>
        <p:nvSpPr>
          <p:cNvPr id="3" name="Actieknop: Geluid 2">
            <a:hlinkClick r:id="" action="ppaction://noaction" highlightClick="1">
              <a:snd r:embed="rId3" name="breeze.wav"/>
            </a:hlinkClick>
          </p:cNvPr>
          <p:cNvSpPr/>
          <p:nvPr/>
        </p:nvSpPr>
        <p:spPr>
          <a:xfrm>
            <a:off x="21095" y="3276667"/>
            <a:ext cx="2771800" cy="3573016"/>
          </a:xfrm>
          <a:prstGeom prst="actionButtonSoun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2</a:t>
            </a:r>
            <a:endParaRPr lang="nl-NL" dirty="0"/>
          </a:p>
        </p:txBody>
      </p:sp>
      <p:sp>
        <p:nvSpPr>
          <p:cNvPr id="4" name="Actieknop: Geluid 3">
            <a:hlinkClick r:id="" action="ppaction://noaction" highlightClick="1">
              <a:snd r:embed="rId4" name="camera.wav"/>
            </a:hlinkClick>
          </p:cNvPr>
          <p:cNvSpPr/>
          <p:nvPr/>
        </p:nvSpPr>
        <p:spPr>
          <a:xfrm>
            <a:off x="2771800" y="0"/>
            <a:ext cx="3600400" cy="3276667"/>
          </a:xfrm>
          <a:prstGeom prst="actionButtonSound">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3</a:t>
            </a:r>
            <a:endParaRPr lang="nl-NL" dirty="0"/>
          </a:p>
        </p:txBody>
      </p:sp>
      <p:sp>
        <p:nvSpPr>
          <p:cNvPr id="5" name="Actieknop: Geluid 4">
            <a:hlinkClick r:id="" action="ppaction://noaction" highlightClick="1">
              <a:snd r:embed="rId5" name="type.wav"/>
            </a:hlinkClick>
          </p:cNvPr>
          <p:cNvSpPr/>
          <p:nvPr/>
        </p:nvSpPr>
        <p:spPr>
          <a:xfrm>
            <a:off x="6372200" y="0"/>
            <a:ext cx="2771800" cy="3284984"/>
          </a:xfrm>
          <a:prstGeom prst="actionButtonSou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4</a:t>
            </a:r>
            <a:endParaRPr lang="nl-NL" dirty="0"/>
          </a:p>
        </p:txBody>
      </p:sp>
      <p:sp>
        <p:nvSpPr>
          <p:cNvPr id="6" name="Actieknop: Geluid 5">
            <a:hlinkClick r:id="" action="ppaction://noaction" highlightClick="1">
              <a:snd r:embed="rId6" name="voltage.wav"/>
            </a:hlinkClick>
          </p:cNvPr>
          <p:cNvSpPr/>
          <p:nvPr/>
        </p:nvSpPr>
        <p:spPr>
          <a:xfrm>
            <a:off x="6372200" y="3284984"/>
            <a:ext cx="2771800" cy="3573016"/>
          </a:xfrm>
          <a:prstGeom prst="actionButtonSound">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5</a:t>
            </a:r>
            <a:endParaRPr lang="nl-NL" dirty="0"/>
          </a:p>
        </p:txBody>
      </p:sp>
      <p:sp>
        <p:nvSpPr>
          <p:cNvPr id="8" name="Actieknop: Verder of Volgende 7">
            <a:hlinkClick r:id="" action="ppaction://hlinkshowjump?jump=nextslide" highlightClick="1" endSnd="1"/>
          </p:cNvPr>
          <p:cNvSpPr/>
          <p:nvPr/>
        </p:nvSpPr>
        <p:spPr>
          <a:xfrm>
            <a:off x="2792895" y="3284984"/>
            <a:ext cx="3579305" cy="3573016"/>
          </a:xfrm>
          <a:prstGeom prst="actionButtonForwardNex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Geraden</a:t>
            </a:r>
            <a:endParaRPr lang="nl-NL" dirty="0"/>
          </a:p>
        </p:txBody>
      </p:sp>
    </p:spTree>
    <p:extLst>
      <p:ext uri="{BB962C8B-B14F-4D97-AF65-F5344CB8AC3E}">
        <p14:creationId xmlns:p14="http://schemas.microsoft.com/office/powerpoint/2010/main" val="5808949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53" presetClass="exit" presetSubtype="32" fill="hold" grpId="0" nodeType="clickEffect">
                                  <p:stCondLst>
                                    <p:cond delay="0"/>
                                  </p:stCondLst>
                                  <p:childTnLst>
                                    <p:anim calcmode="lin" valueType="num">
                                      <p:cBhvr>
                                        <p:cTn id="14" dur="500"/>
                                        <p:tgtEl>
                                          <p:spTgt spid="3"/>
                                        </p:tgtEl>
                                        <p:attrNameLst>
                                          <p:attrName>ppt_w</p:attrName>
                                        </p:attrNameLst>
                                      </p:cBhvr>
                                      <p:tavLst>
                                        <p:tav tm="0">
                                          <p:val>
                                            <p:strVal val="ppt_w"/>
                                          </p:val>
                                        </p:tav>
                                        <p:tav tm="100000">
                                          <p:val>
                                            <p:fltVal val="0"/>
                                          </p:val>
                                        </p:tav>
                                      </p:tavLst>
                                    </p:anim>
                                    <p:anim calcmode="lin" valueType="num">
                                      <p:cBhvr>
                                        <p:cTn id="15" dur="500"/>
                                        <p:tgtEl>
                                          <p:spTgt spid="3"/>
                                        </p:tgtEl>
                                        <p:attrNameLst>
                                          <p:attrName>ppt_h</p:attrName>
                                        </p:attrNameLst>
                                      </p:cBhvr>
                                      <p:tavLst>
                                        <p:tav tm="0">
                                          <p:val>
                                            <p:strVal val="ppt_h"/>
                                          </p:val>
                                        </p:tav>
                                        <p:tav tm="100000">
                                          <p:val>
                                            <p:fltVal val="0"/>
                                          </p:val>
                                        </p:tav>
                                      </p:tavLst>
                                    </p:anim>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53" presetClass="exit" presetSubtype="32" fill="hold" grpId="0" nodeType="clickEffect">
                                  <p:stCondLst>
                                    <p:cond delay="0"/>
                                  </p:stCondLst>
                                  <p:childTnLst>
                                    <p:anim calcmode="lin" valueType="num">
                                      <p:cBhvr>
                                        <p:cTn id="22" dur="500"/>
                                        <p:tgtEl>
                                          <p:spTgt spid="4"/>
                                        </p:tgtEl>
                                        <p:attrNameLst>
                                          <p:attrName>ppt_w</p:attrName>
                                        </p:attrNameLst>
                                      </p:cBhvr>
                                      <p:tavLst>
                                        <p:tav tm="0">
                                          <p:val>
                                            <p:strVal val="ppt_w"/>
                                          </p:val>
                                        </p:tav>
                                        <p:tav tm="100000">
                                          <p:val>
                                            <p:fltVal val="0"/>
                                          </p:val>
                                        </p:tav>
                                      </p:tavLst>
                                    </p:anim>
                                    <p:anim calcmode="lin" valueType="num">
                                      <p:cBhvr>
                                        <p:cTn id="23" dur="500"/>
                                        <p:tgtEl>
                                          <p:spTgt spid="4"/>
                                        </p:tgtEl>
                                        <p:attrNameLst>
                                          <p:attrName>ppt_h</p:attrName>
                                        </p:attrNameLst>
                                      </p:cBhvr>
                                      <p:tavLst>
                                        <p:tav tm="0">
                                          <p:val>
                                            <p:strVal val="ppt_h"/>
                                          </p:val>
                                        </p:tav>
                                        <p:tav tm="100000">
                                          <p:val>
                                            <p:fltVal val="0"/>
                                          </p:val>
                                        </p:tav>
                                      </p:tavLst>
                                    </p:anim>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26" restart="whenNotActive" fill="hold" evtFilter="cancelBubble" nodeType="interactiveSeq">
                <p:stCondLst>
                  <p:cond evt="onClick" delay="0">
                    <p:tgtEl>
                      <p:spTgt spid="5"/>
                    </p:tgtEl>
                  </p:cond>
                </p:stCondLst>
                <p:endSync evt="end" delay="0">
                  <p:rtn val="all"/>
                </p:endSync>
                <p:childTnLst>
                  <p:par>
                    <p:cTn id="27" fill="hold">
                      <p:stCondLst>
                        <p:cond delay="0"/>
                      </p:stCondLst>
                      <p:childTnLst>
                        <p:par>
                          <p:cTn id="28" fill="hold">
                            <p:stCondLst>
                              <p:cond delay="0"/>
                            </p:stCondLst>
                            <p:childTnLst>
                              <p:par>
                                <p:cTn id="29" presetID="53" presetClass="exit" presetSubtype="32" fill="hold" grpId="0" nodeType="clickEffect">
                                  <p:stCondLst>
                                    <p:cond delay="0"/>
                                  </p:stCondLst>
                                  <p:childTnLst>
                                    <p:anim calcmode="lin" valueType="num">
                                      <p:cBhvr>
                                        <p:cTn id="30" dur="500"/>
                                        <p:tgtEl>
                                          <p:spTgt spid="5"/>
                                        </p:tgtEl>
                                        <p:attrNameLst>
                                          <p:attrName>ppt_w</p:attrName>
                                        </p:attrNameLst>
                                      </p:cBhvr>
                                      <p:tavLst>
                                        <p:tav tm="0">
                                          <p:val>
                                            <p:strVal val="ppt_w"/>
                                          </p:val>
                                        </p:tav>
                                        <p:tav tm="100000">
                                          <p:val>
                                            <p:fltVal val="0"/>
                                          </p:val>
                                        </p:tav>
                                      </p:tavLst>
                                    </p:anim>
                                    <p:anim calcmode="lin" valueType="num">
                                      <p:cBhvr>
                                        <p:cTn id="31" dur="500"/>
                                        <p:tgtEl>
                                          <p:spTgt spid="5"/>
                                        </p:tgtEl>
                                        <p:attrNameLst>
                                          <p:attrName>ppt_h</p:attrName>
                                        </p:attrNameLst>
                                      </p:cBhvr>
                                      <p:tavLst>
                                        <p:tav tm="0">
                                          <p:val>
                                            <p:strVal val="ppt_h"/>
                                          </p:val>
                                        </p:tav>
                                        <p:tav tm="100000">
                                          <p:val>
                                            <p:fltVal val="0"/>
                                          </p:val>
                                        </p:tav>
                                      </p:tavLst>
                                    </p:anim>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34" restart="whenNotActive" fill="hold" evtFilter="cancelBubble" nodeType="interactiveSeq">
                <p:stCondLst>
                  <p:cond evt="onClick" delay="0">
                    <p:tgtEl>
                      <p:spTgt spid="6"/>
                    </p:tgtEl>
                  </p:cond>
                </p:stCondLst>
                <p:endSync evt="end" delay="0">
                  <p:rtn val="all"/>
                </p:endSync>
                <p:childTnLst>
                  <p:par>
                    <p:cTn id="35" fill="hold">
                      <p:stCondLst>
                        <p:cond delay="0"/>
                      </p:stCondLst>
                      <p:childTnLst>
                        <p:par>
                          <p:cTn id="36" fill="hold">
                            <p:stCondLst>
                              <p:cond delay="0"/>
                            </p:stCondLst>
                            <p:childTnLst>
                              <p:par>
                                <p:cTn id="37" presetID="53" presetClass="exit" presetSubtype="32" fill="hold" grpId="0" nodeType="clickEffect">
                                  <p:stCondLst>
                                    <p:cond delay="0"/>
                                  </p:stCondLst>
                                  <p:childTnLst>
                                    <p:anim calcmode="lin" valueType="num">
                                      <p:cBhvr>
                                        <p:cTn id="38" dur="500"/>
                                        <p:tgtEl>
                                          <p:spTgt spid="6"/>
                                        </p:tgtEl>
                                        <p:attrNameLst>
                                          <p:attrName>ppt_w</p:attrName>
                                        </p:attrNameLst>
                                      </p:cBhvr>
                                      <p:tavLst>
                                        <p:tav tm="0">
                                          <p:val>
                                            <p:strVal val="ppt_w"/>
                                          </p:val>
                                        </p:tav>
                                        <p:tav tm="100000">
                                          <p:val>
                                            <p:fltVal val="0"/>
                                          </p:val>
                                        </p:tav>
                                      </p:tavLst>
                                    </p:anim>
                                    <p:anim calcmode="lin" valueType="num">
                                      <p:cBhvr>
                                        <p:cTn id="39" dur="500"/>
                                        <p:tgtEl>
                                          <p:spTgt spid="6"/>
                                        </p:tgtEl>
                                        <p:attrNameLst>
                                          <p:attrName>ppt_h</p:attrName>
                                        </p:attrNameLst>
                                      </p:cBhvr>
                                      <p:tavLst>
                                        <p:tav tm="0">
                                          <p:val>
                                            <p:strVal val="ppt_h"/>
                                          </p:val>
                                        </p:tav>
                                        <p:tav tm="100000">
                                          <p:val>
                                            <p:fltVal val="0"/>
                                          </p:val>
                                        </p:tav>
                                      </p:tavLst>
                                    </p:anim>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2" grpId="0" animBg="1"/>
      <p:bldP spid="3" grpId="0" animBg="1"/>
      <p:bldP spid="4" grpId="0" animBg="1"/>
      <p:bldP spid="5"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eknop: Geluid 1">
            <a:hlinkClick r:id="" action="ppaction://noaction" highlightClick="1">
              <a:snd r:embed="rId2" name="applause.wav"/>
            </a:hlinkClick>
          </p:cNvPr>
          <p:cNvSpPr/>
          <p:nvPr/>
        </p:nvSpPr>
        <p:spPr>
          <a:xfrm>
            <a:off x="0" y="0"/>
            <a:ext cx="2771800" cy="3276667"/>
          </a:xfrm>
          <a:prstGeom prst="actionButtonSou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1</a:t>
            </a:r>
            <a:endParaRPr lang="nl-NL" dirty="0"/>
          </a:p>
        </p:txBody>
      </p:sp>
      <p:sp>
        <p:nvSpPr>
          <p:cNvPr id="3" name="Actieknop: Geluid 2">
            <a:hlinkClick r:id="" action="ppaction://noaction" highlightClick="1">
              <a:snd r:embed="rId3" name="breeze.wav"/>
            </a:hlinkClick>
          </p:cNvPr>
          <p:cNvSpPr/>
          <p:nvPr/>
        </p:nvSpPr>
        <p:spPr>
          <a:xfrm>
            <a:off x="21095" y="3276667"/>
            <a:ext cx="2771800" cy="3573016"/>
          </a:xfrm>
          <a:prstGeom prst="actionButtonSoun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2</a:t>
            </a:r>
            <a:endParaRPr lang="nl-NL" dirty="0"/>
          </a:p>
        </p:txBody>
      </p:sp>
      <p:sp>
        <p:nvSpPr>
          <p:cNvPr id="4" name="Actieknop: Geluid 3">
            <a:hlinkClick r:id="" action="ppaction://noaction" highlightClick="1">
              <a:snd r:embed="rId4" name="camera.wav"/>
            </a:hlinkClick>
          </p:cNvPr>
          <p:cNvSpPr/>
          <p:nvPr/>
        </p:nvSpPr>
        <p:spPr>
          <a:xfrm>
            <a:off x="2771800" y="0"/>
            <a:ext cx="3600400" cy="3276667"/>
          </a:xfrm>
          <a:prstGeom prst="actionButtonSound">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3</a:t>
            </a:r>
            <a:endParaRPr lang="nl-NL" dirty="0"/>
          </a:p>
        </p:txBody>
      </p:sp>
      <p:sp>
        <p:nvSpPr>
          <p:cNvPr id="5" name="Actieknop: Geluid 4">
            <a:hlinkClick r:id="" action="ppaction://noaction" highlightClick="1">
              <a:snd r:embed="rId5" name="type.wav"/>
            </a:hlinkClick>
          </p:cNvPr>
          <p:cNvSpPr/>
          <p:nvPr/>
        </p:nvSpPr>
        <p:spPr>
          <a:xfrm>
            <a:off x="6372200" y="0"/>
            <a:ext cx="2771800" cy="3284984"/>
          </a:xfrm>
          <a:prstGeom prst="actionButtonSou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4</a:t>
            </a:r>
            <a:endParaRPr lang="nl-NL" dirty="0"/>
          </a:p>
        </p:txBody>
      </p:sp>
      <p:sp>
        <p:nvSpPr>
          <p:cNvPr id="6" name="Actieknop: Geluid 5">
            <a:hlinkClick r:id="" action="ppaction://noaction" highlightClick="1">
              <a:snd r:embed="rId6" name="voltage.wav"/>
            </a:hlinkClick>
          </p:cNvPr>
          <p:cNvSpPr/>
          <p:nvPr/>
        </p:nvSpPr>
        <p:spPr>
          <a:xfrm>
            <a:off x="6372200" y="3284984"/>
            <a:ext cx="2771800" cy="3573016"/>
          </a:xfrm>
          <a:prstGeom prst="actionButtonSound">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6</a:t>
            </a:r>
            <a:endParaRPr lang="nl-NL" dirty="0"/>
          </a:p>
        </p:txBody>
      </p:sp>
      <p:sp>
        <p:nvSpPr>
          <p:cNvPr id="8" name="Actieknop: Verder of Volgende 7">
            <a:hlinkClick r:id="" action="ppaction://hlinkshowjump?jump=nextslide" highlightClick="1" endSnd="1"/>
          </p:cNvPr>
          <p:cNvSpPr/>
          <p:nvPr/>
        </p:nvSpPr>
        <p:spPr>
          <a:xfrm>
            <a:off x="2792895" y="3284984"/>
            <a:ext cx="3579305" cy="3573016"/>
          </a:xfrm>
          <a:prstGeom prst="actionButtonForwardNex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Geraden</a:t>
            </a:r>
            <a:endParaRPr lang="nl-NL" dirty="0"/>
          </a:p>
        </p:txBody>
      </p:sp>
    </p:spTree>
    <p:extLst>
      <p:ext uri="{BB962C8B-B14F-4D97-AF65-F5344CB8AC3E}">
        <p14:creationId xmlns:p14="http://schemas.microsoft.com/office/powerpoint/2010/main" val="36694218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53" presetClass="exit" presetSubtype="32" fill="hold" grpId="0" nodeType="clickEffect">
                                  <p:stCondLst>
                                    <p:cond delay="0"/>
                                  </p:stCondLst>
                                  <p:childTnLst>
                                    <p:anim calcmode="lin" valueType="num">
                                      <p:cBhvr>
                                        <p:cTn id="14" dur="500"/>
                                        <p:tgtEl>
                                          <p:spTgt spid="3"/>
                                        </p:tgtEl>
                                        <p:attrNameLst>
                                          <p:attrName>ppt_w</p:attrName>
                                        </p:attrNameLst>
                                      </p:cBhvr>
                                      <p:tavLst>
                                        <p:tav tm="0">
                                          <p:val>
                                            <p:strVal val="ppt_w"/>
                                          </p:val>
                                        </p:tav>
                                        <p:tav tm="100000">
                                          <p:val>
                                            <p:fltVal val="0"/>
                                          </p:val>
                                        </p:tav>
                                      </p:tavLst>
                                    </p:anim>
                                    <p:anim calcmode="lin" valueType="num">
                                      <p:cBhvr>
                                        <p:cTn id="15" dur="500"/>
                                        <p:tgtEl>
                                          <p:spTgt spid="3"/>
                                        </p:tgtEl>
                                        <p:attrNameLst>
                                          <p:attrName>ppt_h</p:attrName>
                                        </p:attrNameLst>
                                      </p:cBhvr>
                                      <p:tavLst>
                                        <p:tav tm="0">
                                          <p:val>
                                            <p:strVal val="ppt_h"/>
                                          </p:val>
                                        </p:tav>
                                        <p:tav tm="100000">
                                          <p:val>
                                            <p:fltVal val="0"/>
                                          </p:val>
                                        </p:tav>
                                      </p:tavLst>
                                    </p:anim>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53" presetClass="exit" presetSubtype="32" fill="hold" grpId="0" nodeType="clickEffect">
                                  <p:stCondLst>
                                    <p:cond delay="0"/>
                                  </p:stCondLst>
                                  <p:childTnLst>
                                    <p:anim calcmode="lin" valueType="num">
                                      <p:cBhvr>
                                        <p:cTn id="22" dur="500"/>
                                        <p:tgtEl>
                                          <p:spTgt spid="4"/>
                                        </p:tgtEl>
                                        <p:attrNameLst>
                                          <p:attrName>ppt_w</p:attrName>
                                        </p:attrNameLst>
                                      </p:cBhvr>
                                      <p:tavLst>
                                        <p:tav tm="0">
                                          <p:val>
                                            <p:strVal val="ppt_w"/>
                                          </p:val>
                                        </p:tav>
                                        <p:tav tm="100000">
                                          <p:val>
                                            <p:fltVal val="0"/>
                                          </p:val>
                                        </p:tav>
                                      </p:tavLst>
                                    </p:anim>
                                    <p:anim calcmode="lin" valueType="num">
                                      <p:cBhvr>
                                        <p:cTn id="23" dur="500"/>
                                        <p:tgtEl>
                                          <p:spTgt spid="4"/>
                                        </p:tgtEl>
                                        <p:attrNameLst>
                                          <p:attrName>ppt_h</p:attrName>
                                        </p:attrNameLst>
                                      </p:cBhvr>
                                      <p:tavLst>
                                        <p:tav tm="0">
                                          <p:val>
                                            <p:strVal val="ppt_h"/>
                                          </p:val>
                                        </p:tav>
                                        <p:tav tm="100000">
                                          <p:val>
                                            <p:fltVal val="0"/>
                                          </p:val>
                                        </p:tav>
                                      </p:tavLst>
                                    </p:anim>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26" restart="whenNotActive" fill="hold" evtFilter="cancelBubble" nodeType="interactiveSeq">
                <p:stCondLst>
                  <p:cond evt="onClick" delay="0">
                    <p:tgtEl>
                      <p:spTgt spid="5"/>
                    </p:tgtEl>
                  </p:cond>
                </p:stCondLst>
                <p:endSync evt="end" delay="0">
                  <p:rtn val="all"/>
                </p:endSync>
                <p:childTnLst>
                  <p:par>
                    <p:cTn id="27" fill="hold">
                      <p:stCondLst>
                        <p:cond delay="0"/>
                      </p:stCondLst>
                      <p:childTnLst>
                        <p:par>
                          <p:cTn id="28" fill="hold">
                            <p:stCondLst>
                              <p:cond delay="0"/>
                            </p:stCondLst>
                            <p:childTnLst>
                              <p:par>
                                <p:cTn id="29" presetID="53" presetClass="exit" presetSubtype="32" fill="hold" grpId="0" nodeType="clickEffect">
                                  <p:stCondLst>
                                    <p:cond delay="0"/>
                                  </p:stCondLst>
                                  <p:childTnLst>
                                    <p:anim calcmode="lin" valueType="num">
                                      <p:cBhvr>
                                        <p:cTn id="30" dur="500"/>
                                        <p:tgtEl>
                                          <p:spTgt spid="5"/>
                                        </p:tgtEl>
                                        <p:attrNameLst>
                                          <p:attrName>ppt_w</p:attrName>
                                        </p:attrNameLst>
                                      </p:cBhvr>
                                      <p:tavLst>
                                        <p:tav tm="0">
                                          <p:val>
                                            <p:strVal val="ppt_w"/>
                                          </p:val>
                                        </p:tav>
                                        <p:tav tm="100000">
                                          <p:val>
                                            <p:fltVal val="0"/>
                                          </p:val>
                                        </p:tav>
                                      </p:tavLst>
                                    </p:anim>
                                    <p:anim calcmode="lin" valueType="num">
                                      <p:cBhvr>
                                        <p:cTn id="31" dur="500"/>
                                        <p:tgtEl>
                                          <p:spTgt spid="5"/>
                                        </p:tgtEl>
                                        <p:attrNameLst>
                                          <p:attrName>ppt_h</p:attrName>
                                        </p:attrNameLst>
                                      </p:cBhvr>
                                      <p:tavLst>
                                        <p:tav tm="0">
                                          <p:val>
                                            <p:strVal val="ppt_h"/>
                                          </p:val>
                                        </p:tav>
                                        <p:tav tm="100000">
                                          <p:val>
                                            <p:fltVal val="0"/>
                                          </p:val>
                                        </p:tav>
                                      </p:tavLst>
                                    </p:anim>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34" restart="whenNotActive" fill="hold" evtFilter="cancelBubble" nodeType="interactiveSeq">
                <p:stCondLst>
                  <p:cond evt="onClick" delay="0">
                    <p:tgtEl>
                      <p:spTgt spid="6"/>
                    </p:tgtEl>
                  </p:cond>
                </p:stCondLst>
                <p:endSync evt="end" delay="0">
                  <p:rtn val="all"/>
                </p:endSync>
                <p:childTnLst>
                  <p:par>
                    <p:cTn id="35" fill="hold">
                      <p:stCondLst>
                        <p:cond delay="0"/>
                      </p:stCondLst>
                      <p:childTnLst>
                        <p:par>
                          <p:cTn id="36" fill="hold">
                            <p:stCondLst>
                              <p:cond delay="0"/>
                            </p:stCondLst>
                            <p:childTnLst>
                              <p:par>
                                <p:cTn id="37" presetID="53" presetClass="exit" presetSubtype="32" fill="hold" grpId="0" nodeType="clickEffect">
                                  <p:stCondLst>
                                    <p:cond delay="0"/>
                                  </p:stCondLst>
                                  <p:childTnLst>
                                    <p:anim calcmode="lin" valueType="num">
                                      <p:cBhvr>
                                        <p:cTn id="38" dur="500"/>
                                        <p:tgtEl>
                                          <p:spTgt spid="6"/>
                                        </p:tgtEl>
                                        <p:attrNameLst>
                                          <p:attrName>ppt_w</p:attrName>
                                        </p:attrNameLst>
                                      </p:cBhvr>
                                      <p:tavLst>
                                        <p:tav tm="0">
                                          <p:val>
                                            <p:strVal val="ppt_w"/>
                                          </p:val>
                                        </p:tav>
                                        <p:tav tm="100000">
                                          <p:val>
                                            <p:fltVal val="0"/>
                                          </p:val>
                                        </p:tav>
                                      </p:tavLst>
                                    </p:anim>
                                    <p:anim calcmode="lin" valueType="num">
                                      <p:cBhvr>
                                        <p:cTn id="39" dur="500"/>
                                        <p:tgtEl>
                                          <p:spTgt spid="6"/>
                                        </p:tgtEl>
                                        <p:attrNameLst>
                                          <p:attrName>ppt_h</p:attrName>
                                        </p:attrNameLst>
                                      </p:cBhvr>
                                      <p:tavLst>
                                        <p:tav tm="0">
                                          <p:val>
                                            <p:strVal val="ppt_h"/>
                                          </p:val>
                                        </p:tav>
                                        <p:tav tm="100000">
                                          <p:val>
                                            <p:fltVal val="0"/>
                                          </p:val>
                                        </p:tav>
                                      </p:tavLst>
                                    </p:anim>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2" grpId="0" animBg="1"/>
      <p:bldP spid="3" grpId="0" animBg="1"/>
      <p:bldP spid="4" grpId="0" animBg="1"/>
      <p:bldP spid="5" grpId="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eknop: Geluid 1">
            <a:hlinkClick r:id="" action="ppaction://noaction" highlightClick="1">
              <a:snd r:embed="rId2" name="applause.wav"/>
            </a:hlinkClick>
          </p:cNvPr>
          <p:cNvSpPr/>
          <p:nvPr/>
        </p:nvSpPr>
        <p:spPr>
          <a:xfrm>
            <a:off x="0" y="0"/>
            <a:ext cx="2771800" cy="3276667"/>
          </a:xfrm>
          <a:prstGeom prst="actionButtonSou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1</a:t>
            </a:r>
            <a:endParaRPr lang="nl-NL" dirty="0"/>
          </a:p>
        </p:txBody>
      </p:sp>
      <p:sp>
        <p:nvSpPr>
          <p:cNvPr id="3" name="Actieknop: Geluid 2">
            <a:hlinkClick r:id="" action="ppaction://noaction" highlightClick="1">
              <a:snd r:embed="rId3" name="breeze.wav"/>
            </a:hlinkClick>
          </p:cNvPr>
          <p:cNvSpPr/>
          <p:nvPr/>
        </p:nvSpPr>
        <p:spPr>
          <a:xfrm>
            <a:off x="21095" y="3276667"/>
            <a:ext cx="2771800" cy="3573016"/>
          </a:xfrm>
          <a:prstGeom prst="actionButtonSoun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2</a:t>
            </a:r>
            <a:endParaRPr lang="nl-NL" dirty="0"/>
          </a:p>
        </p:txBody>
      </p:sp>
      <p:sp>
        <p:nvSpPr>
          <p:cNvPr id="4" name="Actieknop: Geluid 3">
            <a:hlinkClick r:id="" action="ppaction://noaction" highlightClick="1">
              <a:snd r:embed="rId4" name="camera.wav"/>
            </a:hlinkClick>
          </p:cNvPr>
          <p:cNvSpPr/>
          <p:nvPr/>
        </p:nvSpPr>
        <p:spPr>
          <a:xfrm>
            <a:off x="2771800" y="0"/>
            <a:ext cx="3600400" cy="3276667"/>
          </a:xfrm>
          <a:prstGeom prst="actionButtonSound">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3</a:t>
            </a:r>
            <a:endParaRPr lang="nl-NL" dirty="0"/>
          </a:p>
        </p:txBody>
      </p:sp>
      <p:sp>
        <p:nvSpPr>
          <p:cNvPr id="5" name="Actieknop: Geluid 4">
            <a:hlinkClick r:id="" action="ppaction://noaction" highlightClick="1">
              <a:snd r:embed="rId5" name="type.wav"/>
            </a:hlinkClick>
          </p:cNvPr>
          <p:cNvSpPr/>
          <p:nvPr/>
        </p:nvSpPr>
        <p:spPr>
          <a:xfrm>
            <a:off x="6372200" y="0"/>
            <a:ext cx="2771800" cy="3284984"/>
          </a:xfrm>
          <a:prstGeom prst="actionButtonSou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5</a:t>
            </a:r>
            <a:endParaRPr lang="nl-NL" dirty="0"/>
          </a:p>
        </p:txBody>
      </p:sp>
      <p:sp>
        <p:nvSpPr>
          <p:cNvPr id="6" name="Actieknop: Geluid 5">
            <a:hlinkClick r:id="" action="ppaction://noaction" highlightClick="1">
              <a:snd r:embed="rId6" name="voltage.wav"/>
            </a:hlinkClick>
          </p:cNvPr>
          <p:cNvSpPr/>
          <p:nvPr/>
        </p:nvSpPr>
        <p:spPr>
          <a:xfrm>
            <a:off x="6372200" y="3284984"/>
            <a:ext cx="2771800" cy="3573016"/>
          </a:xfrm>
          <a:prstGeom prst="actionButtonSound">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6</a:t>
            </a:r>
            <a:endParaRPr lang="nl-NL" dirty="0"/>
          </a:p>
        </p:txBody>
      </p:sp>
      <p:sp>
        <p:nvSpPr>
          <p:cNvPr id="8" name="Actieknop: Verder of Volgende 7">
            <a:hlinkClick r:id="" action="ppaction://hlinkshowjump?jump=nextslide" highlightClick="1" endSnd="1"/>
          </p:cNvPr>
          <p:cNvSpPr/>
          <p:nvPr/>
        </p:nvSpPr>
        <p:spPr>
          <a:xfrm>
            <a:off x="2792895" y="3284984"/>
            <a:ext cx="3579305" cy="3573016"/>
          </a:xfrm>
          <a:prstGeom prst="actionButtonForwardNex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Geraden</a:t>
            </a:r>
            <a:endParaRPr lang="nl-NL" dirty="0"/>
          </a:p>
        </p:txBody>
      </p:sp>
    </p:spTree>
    <p:extLst>
      <p:ext uri="{BB962C8B-B14F-4D97-AF65-F5344CB8AC3E}">
        <p14:creationId xmlns:p14="http://schemas.microsoft.com/office/powerpoint/2010/main" val="36694218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53" presetClass="exit" presetSubtype="32" fill="hold" grpId="0" nodeType="clickEffect">
                                  <p:stCondLst>
                                    <p:cond delay="0"/>
                                  </p:stCondLst>
                                  <p:childTnLst>
                                    <p:anim calcmode="lin" valueType="num">
                                      <p:cBhvr>
                                        <p:cTn id="14" dur="500"/>
                                        <p:tgtEl>
                                          <p:spTgt spid="3"/>
                                        </p:tgtEl>
                                        <p:attrNameLst>
                                          <p:attrName>ppt_w</p:attrName>
                                        </p:attrNameLst>
                                      </p:cBhvr>
                                      <p:tavLst>
                                        <p:tav tm="0">
                                          <p:val>
                                            <p:strVal val="ppt_w"/>
                                          </p:val>
                                        </p:tav>
                                        <p:tav tm="100000">
                                          <p:val>
                                            <p:fltVal val="0"/>
                                          </p:val>
                                        </p:tav>
                                      </p:tavLst>
                                    </p:anim>
                                    <p:anim calcmode="lin" valueType="num">
                                      <p:cBhvr>
                                        <p:cTn id="15" dur="500"/>
                                        <p:tgtEl>
                                          <p:spTgt spid="3"/>
                                        </p:tgtEl>
                                        <p:attrNameLst>
                                          <p:attrName>ppt_h</p:attrName>
                                        </p:attrNameLst>
                                      </p:cBhvr>
                                      <p:tavLst>
                                        <p:tav tm="0">
                                          <p:val>
                                            <p:strVal val="ppt_h"/>
                                          </p:val>
                                        </p:tav>
                                        <p:tav tm="100000">
                                          <p:val>
                                            <p:fltVal val="0"/>
                                          </p:val>
                                        </p:tav>
                                      </p:tavLst>
                                    </p:anim>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53" presetClass="exit" presetSubtype="32" fill="hold" grpId="0" nodeType="clickEffect">
                                  <p:stCondLst>
                                    <p:cond delay="0"/>
                                  </p:stCondLst>
                                  <p:childTnLst>
                                    <p:anim calcmode="lin" valueType="num">
                                      <p:cBhvr>
                                        <p:cTn id="22" dur="500"/>
                                        <p:tgtEl>
                                          <p:spTgt spid="4"/>
                                        </p:tgtEl>
                                        <p:attrNameLst>
                                          <p:attrName>ppt_w</p:attrName>
                                        </p:attrNameLst>
                                      </p:cBhvr>
                                      <p:tavLst>
                                        <p:tav tm="0">
                                          <p:val>
                                            <p:strVal val="ppt_w"/>
                                          </p:val>
                                        </p:tav>
                                        <p:tav tm="100000">
                                          <p:val>
                                            <p:fltVal val="0"/>
                                          </p:val>
                                        </p:tav>
                                      </p:tavLst>
                                    </p:anim>
                                    <p:anim calcmode="lin" valueType="num">
                                      <p:cBhvr>
                                        <p:cTn id="23" dur="500"/>
                                        <p:tgtEl>
                                          <p:spTgt spid="4"/>
                                        </p:tgtEl>
                                        <p:attrNameLst>
                                          <p:attrName>ppt_h</p:attrName>
                                        </p:attrNameLst>
                                      </p:cBhvr>
                                      <p:tavLst>
                                        <p:tav tm="0">
                                          <p:val>
                                            <p:strVal val="ppt_h"/>
                                          </p:val>
                                        </p:tav>
                                        <p:tav tm="100000">
                                          <p:val>
                                            <p:fltVal val="0"/>
                                          </p:val>
                                        </p:tav>
                                      </p:tavLst>
                                    </p:anim>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26" restart="whenNotActive" fill="hold" evtFilter="cancelBubble" nodeType="interactiveSeq">
                <p:stCondLst>
                  <p:cond evt="onClick" delay="0">
                    <p:tgtEl>
                      <p:spTgt spid="5"/>
                    </p:tgtEl>
                  </p:cond>
                </p:stCondLst>
                <p:endSync evt="end" delay="0">
                  <p:rtn val="all"/>
                </p:endSync>
                <p:childTnLst>
                  <p:par>
                    <p:cTn id="27" fill="hold">
                      <p:stCondLst>
                        <p:cond delay="0"/>
                      </p:stCondLst>
                      <p:childTnLst>
                        <p:par>
                          <p:cTn id="28" fill="hold">
                            <p:stCondLst>
                              <p:cond delay="0"/>
                            </p:stCondLst>
                            <p:childTnLst>
                              <p:par>
                                <p:cTn id="29" presetID="53" presetClass="exit" presetSubtype="32" fill="hold" grpId="0" nodeType="clickEffect">
                                  <p:stCondLst>
                                    <p:cond delay="0"/>
                                  </p:stCondLst>
                                  <p:childTnLst>
                                    <p:anim calcmode="lin" valueType="num">
                                      <p:cBhvr>
                                        <p:cTn id="30" dur="500"/>
                                        <p:tgtEl>
                                          <p:spTgt spid="5"/>
                                        </p:tgtEl>
                                        <p:attrNameLst>
                                          <p:attrName>ppt_w</p:attrName>
                                        </p:attrNameLst>
                                      </p:cBhvr>
                                      <p:tavLst>
                                        <p:tav tm="0">
                                          <p:val>
                                            <p:strVal val="ppt_w"/>
                                          </p:val>
                                        </p:tav>
                                        <p:tav tm="100000">
                                          <p:val>
                                            <p:fltVal val="0"/>
                                          </p:val>
                                        </p:tav>
                                      </p:tavLst>
                                    </p:anim>
                                    <p:anim calcmode="lin" valueType="num">
                                      <p:cBhvr>
                                        <p:cTn id="31" dur="500"/>
                                        <p:tgtEl>
                                          <p:spTgt spid="5"/>
                                        </p:tgtEl>
                                        <p:attrNameLst>
                                          <p:attrName>ppt_h</p:attrName>
                                        </p:attrNameLst>
                                      </p:cBhvr>
                                      <p:tavLst>
                                        <p:tav tm="0">
                                          <p:val>
                                            <p:strVal val="ppt_h"/>
                                          </p:val>
                                        </p:tav>
                                        <p:tav tm="100000">
                                          <p:val>
                                            <p:fltVal val="0"/>
                                          </p:val>
                                        </p:tav>
                                      </p:tavLst>
                                    </p:anim>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34" restart="whenNotActive" fill="hold" evtFilter="cancelBubble" nodeType="interactiveSeq">
                <p:stCondLst>
                  <p:cond evt="onClick" delay="0">
                    <p:tgtEl>
                      <p:spTgt spid="6"/>
                    </p:tgtEl>
                  </p:cond>
                </p:stCondLst>
                <p:endSync evt="end" delay="0">
                  <p:rtn val="all"/>
                </p:endSync>
                <p:childTnLst>
                  <p:par>
                    <p:cTn id="35" fill="hold">
                      <p:stCondLst>
                        <p:cond delay="0"/>
                      </p:stCondLst>
                      <p:childTnLst>
                        <p:par>
                          <p:cTn id="36" fill="hold">
                            <p:stCondLst>
                              <p:cond delay="0"/>
                            </p:stCondLst>
                            <p:childTnLst>
                              <p:par>
                                <p:cTn id="37" presetID="53" presetClass="exit" presetSubtype="32" fill="hold" grpId="0" nodeType="clickEffect">
                                  <p:stCondLst>
                                    <p:cond delay="0"/>
                                  </p:stCondLst>
                                  <p:childTnLst>
                                    <p:anim calcmode="lin" valueType="num">
                                      <p:cBhvr>
                                        <p:cTn id="38" dur="500"/>
                                        <p:tgtEl>
                                          <p:spTgt spid="6"/>
                                        </p:tgtEl>
                                        <p:attrNameLst>
                                          <p:attrName>ppt_w</p:attrName>
                                        </p:attrNameLst>
                                      </p:cBhvr>
                                      <p:tavLst>
                                        <p:tav tm="0">
                                          <p:val>
                                            <p:strVal val="ppt_w"/>
                                          </p:val>
                                        </p:tav>
                                        <p:tav tm="100000">
                                          <p:val>
                                            <p:fltVal val="0"/>
                                          </p:val>
                                        </p:tav>
                                      </p:tavLst>
                                    </p:anim>
                                    <p:anim calcmode="lin" valueType="num">
                                      <p:cBhvr>
                                        <p:cTn id="39" dur="500"/>
                                        <p:tgtEl>
                                          <p:spTgt spid="6"/>
                                        </p:tgtEl>
                                        <p:attrNameLst>
                                          <p:attrName>ppt_h</p:attrName>
                                        </p:attrNameLst>
                                      </p:cBhvr>
                                      <p:tavLst>
                                        <p:tav tm="0">
                                          <p:val>
                                            <p:strVal val="ppt_h"/>
                                          </p:val>
                                        </p:tav>
                                        <p:tav tm="100000">
                                          <p:val>
                                            <p:fltVal val="0"/>
                                          </p:val>
                                        </p:tav>
                                      </p:tavLst>
                                    </p:anim>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2" grpId="0" animBg="1"/>
      <p:bldP spid="3" grpId="0" animBg="1"/>
      <p:bldP spid="4" grpId="0" animBg="1"/>
      <p:bldP spid="5" grpId="0" animBg="1"/>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eknop: Geluid 1">
            <a:hlinkClick r:id="" action="ppaction://noaction" highlightClick="1">
              <a:snd r:embed="rId2" name="applause.wav"/>
            </a:hlinkClick>
          </p:cNvPr>
          <p:cNvSpPr/>
          <p:nvPr/>
        </p:nvSpPr>
        <p:spPr>
          <a:xfrm>
            <a:off x="0" y="0"/>
            <a:ext cx="2771800" cy="3276667"/>
          </a:xfrm>
          <a:prstGeom prst="actionButtonSou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1</a:t>
            </a:r>
            <a:endParaRPr lang="nl-NL" dirty="0"/>
          </a:p>
        </p:txBody>
      </p:sp>
      <p:sp>
        <p:nvSpPr>
          <p:cNvPr id="3" name="Actieknop: Geluid 2">
            <a:hlinkClick r:id="" action="ppaction://noaction" highlightClick="1">
              <a:snd r:embed="rId3" name="breeze.wav"/>
            </a:hlinkClick>
          </p:cNvPr>
          <p:cNvSpPr/>
          <p:nvPr/>
        </p:nvSpPr>
        <p:spPr>
          <a:xfrm>
            <a:off x="21095" y="3276667"/>
            <a:ext cx="2771800" cy="3573016"/>
          </a:xfrm>
          <a:prstGeom prst="actionButtonSoun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2</a:t>
            </a:r>
            <a:endParaRPr lang="nl-NL" dirty="0"/>
          </a:p>
        </p:txBody>
      </p:sp>
      <p:sp>
        <p:nvSpPr>
          <p:cNvPr id="4" name="Actieknop: Geluid 3">
            <a:hlinkClick r:id="" action="ppaction://noaction" highlightClick="1">
              <a:snd r:embed="rId4" name="camera.wav"/>
            </a:hlinkClick>
          </p:cNvPr>
          <p:cNvSpPr/>
          <p:nvPr/>
        </p:nvSpPr>
        <p:spPr>
          <a:xfrm>
            <a:off x="2771800" y="0"/>
            <a:ext cx="3600400" cy="3276667"/>
          </a:xfrm>
          <a:prstGeom prst="actionButtonSound">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4</a:t>
            </a:r>
            <a:endParaRPr lang="nl-NL" dirty="0"/>
          </a:p>
        </p:txBody>
      </p:sp>
      <p:sp>
        <p:nvSpPr>
          <p:cNvPr id="5" name="Actieknop: Geluid 4">
            <a:hlinkClick r:id="" action="ppaction://noaction" highlightClick="1">
              <a:snd r:embed="rId5" name="type.wav"/>
            </a:hlinkClick>
          </p:cNvPr>
          <p:cNvSpPr/>
          <p:nvPr/>
        </p:nvSpPr>
        <p:spPr>
          <a:xfrm>
            <a:off x="6372200" y="0"/>
            <a:ext cx="2771800" cy="3284984"/>
          </a:xfrm>
          <a:prstGeom prst="actionButtonSou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5</a:t>
            </a:r>
            <a:endParaRPr lang="nl-NL" dirty="0"/>
          </a:p>
        </p:txBody>
      </p:sp>
      <p:sp>
        <p:nvSpPr>
          <p:cNvPr id="6" name="Actieknop: Geluid 5">
            <a:hlinkClick r:id="" action="ppaction://noaction" highlightClick="1">
              <a:snd r:embed="rId6" name="voltage.wav"/>
            </a:hlinkClick>
          </p:cNvPr>
          <p:cNvSpPr/>
          <p:nvPr/>
        </p:nvSpPr>
        <p:spPr>
          <a:xfrm>
            <a:off x="6372200" y="3284984"/>
            <a:ext cx="2771800" cy="3573016"/>
          </a:xfrm>
          <a:prstGeom prst="actionButtonSound">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6</a:t>
            </a:r>
            <a:endParaRPr lang="nl-NL" dirty="0"/>
          </a:p>
        </p:txBody>
      </p:sp>
      <p:sp>
        <p:nvSpPr>
          <p:cNvPr id="8" name="Actieknop: Verder of Volgende 7">
            <a:hlinkClick r:id="" action="ppaction://hlinkshowjump?jump=nextslide" highlightClick="1" endSnd="1"/>
          </p:cNvPr>
          <p:cNvSpPr/>
          <p:nvPr/>
        </p:nvSpPr>
        <p:spPr>
          <a:xfrm>
            <a:off x="2792895" y="3284984"/>
            <a:ext cx="3579305" cy="3573016"/>
          </a:xfrm>
          <a:prstGeom prst="actionButtonForwardNex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Geraden</a:t>
            </a:r>
            <a:endParaRPr lang="nl-NL" dirty="0"/>
          </a:p>
        </p:txBody>
      </p:sp>
    </p:spTree>
    <p:extLst>
      <p:ext uri="{BB962C8B-B14F-4D97-AF65-F5344CB8AC3E}">
        <p14:creationId xmlns:p14="http://schemas.microsoft.com/office/powerpoint/2010/main" val="36694218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53" presetClass="exit" presetSubtype="32" fill="hold" grpId="0" nodeType="clickEffect">
                                  <p:stCondLst>
                                    <p:cond delay="0"/>
                                  </p:stCondLst>
                                  <p:childTnLst>
                                    <p:anim calcmode="lin" valueType="num">
                                      <p:cBhvr>
                                        <p:cTn id="14" dur="500"/>
                                        <p:tgtEl>
                                          <p:spTgt spid="3"/>
                                        </p:tgtEl>
                                        <p:attrNameLst>
                                          <p:attrName>ppt_w</p:attrName>
                                        </p:attrNameLst>
                                      </p:cBhvr>
                                      <p:tavLst>
                                        <p:tav tm="0">
                                          <p:val>
                                            <p:strVal val="ppt_w"/>
                                          </p:val>
                                        </p:tav>
                                        <p:tav tm="100000">
                                          <p:val>
                                            <p:fltVal val="0"/>
                                          </p:val>
                                        </p:tav>
                                      </p:tavLst>
                                    </p:anim>
                                    <p:anim calcmode="lin" valueType="num">
                                      <p:cBhvr>
                                        <p:cTn id="15" dur="500"/>
                                        <p:tgtEl>
                                          <p:spTgt spid="3"/>
                                        </p:tgtEl>
                                        <p:attrNameLst>
                                          <p:attrName>ppt_h</p:attrName>
                                        </p:attrNameLst>
                                      </p:cBhvr>
                                      <p:tavLst>
                                        <p:tav tm="0">
                                          <p:val>
                                            <p:strVal val="ppt_h"/>
                                          </p:val>
                                        </p:tav>
                                        <p:tav tm="100000">
                                          <p:val>
                                            <p:fltVal val="0"/>
                                          </p:val>
                                        </p:tav>
                                      </p:tavLst>
                                    </p:anim>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53" presetClass="exit" presetSubtype="32" fill="hold" grpId="0" nodeType="clickEffect">
                                  <p:stCondLst>
                                    <p:cond delay="0"/>
                                  </p:stCondLst>
                                  <p:childTnLst>
                                    <p:anim calcmode="lin" valueType="num">
                                      <p:cBhvr>
                                        <p:cTn id="22" dur="500"/>
                                        <p:tgtEl>
                                          <p:spTgt spid="4"/>
                                        </p:tgtEl>
                                        <p:attrNameLst>
                                          <p:attrName>ppt_w</p:attrName>
                                        </p:attrNameLst>
                                      </p:cBhvr>
                                      <p:tavLst>
                                        <p:tav tm="0">
                                          <p:val>
                                            <p:strVal val="ppt_w"/>
                                          </p:val>
                                        </p:tav>
                                        <p:tav tm="100000">
                                          <p:val>
                                            <p:fltVal val="0"/>
                                          </p:val>
                                        </p:tav>
                                      </p:tavLst>
                                    </p:anim>
                                    <p:anim calcmode="lin" valueType="num">
                                      <p:cBhvr>
                                        <p:cTn id="23" dur="500"/>
                                        <p:tgtEl>
                                          <p:spTgt spid="4"/>
                                        </p:tgtEl>
                                        <p:attrNameLst>
                                          <p:attrName>ppt_h</p:attrName>
                                        </p:attrNameLst>
                                      </p:cBhvr>
                                      <p:tavLst>
                                        <p:tav tm="0">
                                          <p:val>
                                            <p:strVal val="ppt_h"/>
                                          </p:val>
                                        </p:tav>
                                        <p:tav tm="100000">
                                          <p:val>
                                            <p:fltVal val="0"/>
                                          </p:val>
                                        </p:tav>
                                      </p:tavLst>
                                    </p:anim>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26" restart="whenNotActive" fill="hold" evtFilter="cancelBubble" nodeType="interactiveSeq">
                <p:stCondLst>
                  <p:cond evt="onClick" delay="0">
                    <p:tgtEl>
                      <p:spTgt spid="5"/>
                    </p:tgtEl>
                  </p:cond>
                </p:stCondLst>
                <p:endSync evt="end" delay="0">
                  <p:rtn val="all"/>
                </p:endSync>
                <p:childTnLst>
                  <p:par>
                    <p:cTn id="27" fill="hold">
                      <p:stCondLst>
                        <p:cond delay="0"/>
                      </p:stCondLst>
                      <p:childTnLst>
                        <p:par>
                          <p:cTn id="28" fill="hold">
                            <p:stCondLst>
                              <p:cond delay="0"/>
                            </p:stCondLst>
                            <p:childTnLst>
                              <p:par>
                                <p:cTn id="29" presetID="53" presetClass="exit" presetSubtype="32" fill="hold" grpId="0" nodeType="clickEffect">
                                  <p:stCondLst>
                                    <p:cond delay="0"/>
                                  </p:stCondLst>
                                  <p:childTnLst>
                                    <p:anim calcmode="lin" valueType="num">
                                      <p:cBhvr>
                                        <p:cTn id="30" dur="500"/>
                                        <p:tgtEl>
                                          <p:spTgt spid="5"/>
                                        </p:tgtEl>
                                        <p:attrNameLst>
                                          <p:attrName>ppt_w</p:attrName>
                                        </p:attrNameLst>
                                      </p:cBhvr>
                                      <p:tavLst>
                                        <p:tav tm="0">
                                          <p:val>
                                            <p:strVal val="ppt_w"/>
                                          </p:val>
                                        </p:tav>
                                        <p:tav tm="100000">
                                          <p:val>
                                            <p:fltVal val="0"/>
                                          </p:val>
                                        </p:tav>
                                      </p:tavLst>
                                    </p:anim>
                                    <p:anim calcmode="lin" valueType="num">
                                      <p:cBhvr>
                                        <p:cTn id="31" dur="500"/>
                                        <p:tgtEl>
                                          <p:spTgt spid="5"/>
                                        </p:tgtEl>
                                        <p:attrNameLst>
                                          <p:attrName>ppt_h</p:attrName>
                                        </p:attrNameLst>
                                      </p:cBhvr>
                                      <p:tavLst>
                                        <p:tav tm="0">
                                          <p:val>
                                            <p:strVal val="ppt_h"/>
                                          </p:val>
                                        </p:tav>
                                        <p:tav tm="100000">
                                          <p:val>
                                            <p:fltVal val="0"/>
                                          </p:val>
                                        </p:tav>
                                      </p:tavLst>
                                    </p:anim>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34" restart="whenNotActive" fill="hold" evtFilter="cancelBubble" nodeType="interactiveSeq">
                <p:stCondLst>
                  <p:cond evt="onClick" delay="0">
                    <p:tgtEl>
                      <p:spTgt spid="6"/>
                    </p:tgtEl>
                  </p:cond>
                </p:stCondLst>
                <p:endSync evt="end" delay="0">
                  <p:rtn val="all"/>
                </p:endSync>
                <p:childTnLst>
                  <p:par>
                    <p:cTn id="35" fill="hold">
                      <p:stCondLst>
                        <p:cond delay="0"/>
                      </p:stCondLst>
                      <p:childTnLst>
                        <p:par>
                          <p:cTn id="36" fill="hold">
                            <p:stCondLst>
                              <p:cond delay="0"/>
                            </p:stCondLst>
                            <p:childTnLst>
                              <p:par>
                                <p:cTn id="37" presetID="53" presetClass="exit" presetSubtype="32" fill="hold" grpId="0" nodeType="clickEffect">
                                  <p:stCondLst>
                                    <p:cond delay="0"/>
                                  </p:stCondLst>
                                  <p:childTnLst>
                                    <p:anim calcmode="lin" valueType="num">
                                      <p:cBhvr>
                                        <p:cTn id="38" dur="500"/>
                                        <p:tgtEl>
                                          <p:spTgt spid="6"/>
                                        </p:tgtEl>
                                        <p:attrNameLst>
                                          <p:attrName>ppt_w</p:attrName>
                                        </p:attrNameLst>
                                      </p:cBhvr>
                                      <p:tavLst>
                                        <p:tav tm="0">
                                          <p:val>
                                            <p:strVal val="ppt_w"/>
                                          </p:val>
                                        </p:tav>
                                        <p:tav tm="100000">
                                          <p:val>
                                            <p:fltVal val="0"/>
                                          </p:val>
                                        </p:tav>
                                      </p:tavLst>
                                    </p:anim>
                                    <p:anim calcmode="lin" valueType="num">
                                      <p:cBhvr>
                                        <p:cTn id="39" dur="500"/>
                                        <p:tgtEl>
                                          <p:spTgt spid="6"/>
                                        </p:tgtEl>
                                        <p:attrNameLst>
                                          <p:attrName>ppt_h</p:attrName>
                                        </p:attrNameLst>
                                      </p:cBhvr>
                                      <p:tavLst>
                                        <p:tav tm="0">
                                          <p:val>
                                            <p:strVal val="ppt_h"/>
                                          </p:val>
                                        </p:tav>
                                        <p:tav tm="100000">
                                          <p:val>
                                            <p:fltVal val="0"/>
                                          </p:val>
                                        </p:tav>
                                      </p:tavLst>
                                    </p:anim>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2" grpId="0" animBg="1"/>
      <p:bldP spid="3" grpId="0" animBg="1"/>
      <p:bldP spid="4" grpId="0" animBg="1"/>
      <p:bldP spid="5" grpId="0" animBg="1"/>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eknop: Geluid 1">
            <a:hlinkClick r:id="" action="ppaction://noaction" highlightClick="1">
              <a:snd r:embed="rId2" name="applause.wav"/>
            </a:hlinkClick>
          </p:cNvPr>
          <p:cNvSpPr/>
          <p:nvPr/>
        </p:nvSpPr>
        <p:spPr>
          <a:xfrm>
            <a:off x="0" y="0"/>
            <a:ext cx="2771800" cy="3276667"/>
          </a:xfrm>
          <a:prstGeom prst="actionButtonSou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1</a:t>
            </a:r>
            <a:endParaRPr lang="nl-NL" dirty="0"/>
          </a:p>
        </p:txBody>
      </p:sp>
      <p:sp>
        <p:nvSpPr>
          <p:cNvPr id="3" name="Actieknop: Geluid 2">
            <a:hlinkClick r:id="" action="ppaction://noaction" highlightClick="1">
              <a:snd r:embed="rId3" name="breeze.wav"/>
            </a:hlinkClick>
          </p:cNvPr>
          <p:cNvSpPr/>
          <p:nvPr/>
        </p:nvSpPr>
        <p:spPr>
          <a:xfrm>
            <a:off x="21095" y="3276667"/>
            <a:ext cx="2771800" cy="3573016"/>
          </a:xfrm>
          <a:prstGeom prst="actionButtonSoun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3</a:t>
            </a:r>
            <a:endParaRPr lang="nl-NL" dirty="0"/>
          </a:p>
        </p:txBody>
      </p:sp>
      <p:sp>
        <p:nvSpPr>
          <p:cNvPr id="4" name="Actieknop: Geluid 3">
            <a:hlinkClick r:id="" action="ppaction://noaction" highlightClick="1">
              <a:snd r:embed="rId4" name="camera.wav"/>
            </a:hlinkClick>
          </p:cNvPr>
          <p:cNvSpPr/>
          <p:nvPr/>
        </p:nvSpPr>
        <p:spPr>
          <a:xfrm>
            <a:off x="2771800" y="0"/>
            <a:ext cx="3600400" cy="3276667"/>
          </a:xfrm>
          <a:prstGeom prst="actionButtonSound">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4</a:t>
            </a:r>
            <a:endParaRPr lang="nl-NL" dirty="0"/>
          </a:p>
        </p:txBody>
      </p:sp>
      <p:sp>
        <p:nvSpPr>
          <p:cNvPr id="5" name="Actieknop: Geluid 4">
            <a:hlinkClick r:id="" action="ppaction://noaction" highlightClick="1">
              <a:snd r:embed="rId5" name="type.wav"/>
            </a:hlinkClick>
          </p:cNvPr>
          <p:cNvSpPr/>
          <p:nvPr/>
        </p:nvSpPr>
        <p:spPr>
          <a:xfrm>
            <a:off x="6372200" y="0"/>
            <a:ext cx="2771800" cy="3284984"/>
          </a:xfrm>
          <a:prstGeom prst="actionButtonSou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5</a:t>
            </a:r>
            <a:endParaRPr lang="nl-NL" dirty="0"/>
          </a:p>
        </p:txBody>
      </p:sp>
      <p:sp>
        <p:nvSpPr>
          <p:cNvPr id="6" name="Actieknop: Geluid 5">
            <a:hlinkClick r:id="" action="ppaction://noaction" highlightClick="1">
              <a:snd r:embed="rId6" name="voltage.wav"/>
            </a:hlinkClick>
          </p:cNvPr>
          <p:cNvSpPr/>
          <p:nvPr/>
        </p:nvSpPr>
        <p:spPr>
          <a:xfrm>
            <a:off x="6372200" y="3284984"/>
            <a:ext cx="2771800" cy="3573016"/>
          </a:xfrm>
          <a:prstGeom prst="actionButtonSound">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6</a:t>
            </a:r>
            <a:endParaRPr lang="nl-NL" dirty="0"/>
          </a:p>
        </p:txBody>
      </p:sp>
      <p:sp>
        <p:nvSpPr>
          <p:cNvPr id="8" name="Actieknop: Verder of Volgende 7">
            <a:hlinkClick r:id="" action="ppaction://hlinkshowjump?jump=nextslide" highlightClick="1" endSnd="1"/>
          </p:cNvPr>
          <p:cNvSpPr/>
          <p:nvPr/>
        </p:nvSpPr>
        <p:spPr>
          <a:xfrm>
            <a:off x="2792895" y="3284984"/>
            <a:ext cx="3579305" cy="3573016"/>
          </a:xfrm>
          <a:prstGeom prst="actionButtonForwardNex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Geraden</a:t>
            </a:r>
            <a:endParaRPr lang="nl-NL" dirty="0"/>
          </a:p>
        </p:txBody>
      </p:sp>
    </p:spTree>
    <p:extLst>
      <p:ext uri="{BB962C8B-B14F-4D97-AF65-F5344CB8AC3E}">
        <p14:creationId xmlns:p14="http://schemas.microsoft.com/office/powerpoint/2010/main" val="36694218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53" presetClass="exit" presetSubtype="32" fill="hold" grpId="0" nodeType="clickEffect">
                                  <p:stCondLst>
                                    <p:cond delay="0"/>
                                  </p:stCondLst>
                                  <p:childTnLst>
                                    <p:anim calcmode="lin" valueType="num">
                                      <p:cBhvr>
                                        <p:cTn id="14" dur="500"/>
                                        <p:tgtEl>
                                          <p:spTgt spid="3"/>
                                        </p:tgtEl>
                                        <p:attrNameLst>
                                          <p:attrName>ppt_w</p:attrName>
                                        </p:attrNameLst>
                                      </p:cBhvr>
                                      <p:tavLst>
                                        <p:tav tm="0">
                                          <p:val>
                                            <p:strVal val="ppt_w"/>
                                          </p:val>
                                        </p:tav>
                                        <p:tav tm="100000">
                                          <p:val>
                                            <p:fltVal val="0"/>
                                          </p:val>
                                        </p:tav>
                                      </p:tavLst>
                                    </p:anim>
                                    <p:anim calcmode="lin" valueType="num">
                                      <p:cBhvr>
                                        <p:cTn id="15" dur="500"/>
                                        <p:tgtEl>
                                          <p:spTgt spid="3"/>
                                        </p:tgtEl>
                                        <p:attrNameLst>
                                          <p:attrName>ppt_h</p:attrName>
                                        </p:attrNameLst>
                                      </p:cBhvr>
                                      <p:tavLst>
                                        <p:tav tm="0">
                                          <p:val>
                                            <p:strVal val="ppt_h"/>
                                          </p:val>
                                        </p:tav>
                                        <p:tav tm="100000">
                                          <p:val>
                                            <p:fltVal val="0"/>
                                          </p:val>
                                        </p:tav>
                                      </p:tavLst>
                                    </p:anim>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53" presetClass="exit" presetSubtype="32" fill="hold" grpId="0" nodeType="clickEffect">
                                  <p:stCondLst>
                                    <p:cond delay="0"/>
                                  </p:stCondLst>
                                  <p:childTnLst>
                                    <p:anim calcmode="lin" valueType="num">
                                      <p:cBhvr>
                                        <p:cTn id="22" dur="500"/>
                                        <p:tgtEl>
                                          <p:spTgt spid="4"/>
                                        </p:tgtEl>
                                        <p:attrNameLst>
                                          <p:attrName>ppt_w</p:attrName>
                                        </p:attrNameLst>
                                      </p:cBhvr>
                                      <p:tavLst>
                                        <p:tav tm="0">
                                          <p:val>
                                            <p:strVal val="ppt_w"/>
                                          </p:val>
                                        </p:tav>
                                        <p:tav tm="100000">
                                          <p:val>
                                            <p:fltVal val="0"/>
                                          </p:val>
                                        </p:tav>
                                      </p:tavLst>
                                    </p:anim>
                                    <p:anim calcmode="lin" valueType="num">
                                      <p:cBhvr>
                                        <p:cTn id="23" dur="500"/>
                                        <p:tgtEl>
                                          <p:spTgt spid="4"/>
                                        </p:tgtEl>
                                        <p:attrNameLst>
                                          <p:attrName>ppt_h</p:attrName>
                                        </p:attrNameLst>
                                      </p:cBhvr>
                                      <p:tavLst>
                                        <p:tav tm="0">
                                          <p:val>
                                            <p:strVal val="ppt_h"/>
                                          </p:val>
                                        </p:tav>
                                        <p:tav tm="100000">
                                          <p:val>
                                            <p:fltVal val="0"/>
                                          </p:val>
                                        </p:tav>
                                      </p:tavLst>
                                    </p:anim>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26" restart="whenNotActive" fill="hold" evtFilter="cancelBubble" nodeType="interactiveSeq">
                <p:stCondLst>
                  <p:cond evt="onClick" delay="0">
                    <p:tgtEl>
                      <p:spTgt spid="5"/>
                    </p:tgtEl>
                  </p:cond>
                </p:stCondLst>
                <p:endSync evt="end" delay="0">
                  <p:rtn val="all"/>
                </p:endSync>
                <p:childTnLst>
                  <p:par>
                    <p:cTn id="27" fill="hold">
                      <p:stCondLst>
                        <p:cond delay="0"/>
                      </p:stCondLst>
                      <p:childTnLst>
                        <p:par>
                          <p:cTn id="28" fill="hold">
                            <p:stCondLst>
                              <p:cond delay="0"/>
                            </p:stCondLst>
                            <p:childTnLst>
                              <p:par>
                                <p:cTn id="29" presetID="53" presetClass="exit" presetSubtype="32" fill="hold" grpId="0" nodeType="clickEffect">
                                  <p:stCondLst>
                                    <p:cond delay="0"/>
                                  </p:stCondLst>
                                  <p:childTnLst>
                                    <p:anim calcmode="lin" valueType="num">
                                      <p:cBhvr>
                                        <p:cTn id="30" dur="500"/>
                                        <p:tgtEl>
                                          <p:spTgt spid="5"/>
                                        </p:tgtEl>
                                        <p:attrNameLst>
                                          <p:attrName>ppt_w</p:attrName>
                                        </p:attrNameLst>
                                      </p:cBhvr>
                                      <p:tavLst>
                                        <p:tav tm="0">
                                          <p:val>
                                            <p:strVal val="ppt_w"/>
                                          </p:val>
                                        </p:tav>
                                        <p:tav tm="100000">
                                          <p:val>
                                            <p:fltVal val="0"/>
                                          </p:val>
                                        </p:tav>
                                      </p:tavLst>
                                    </p:anim>
                                    <p:anim calcmode="lin" valueType="num">
                                      <p:cBhvr>
                                        <p:cTn id="31" dur="500"/>
                                        <p:tgtEl>
                                          <p:spTgt spid="5"/>
                                        </p:tgtEl>
                                        <p:attrNameLst>
                                          <p:attrName>ppt_h</p:attrName>
                                        </p:attrNameLst>
                                      </p:cBhvr>
                                      <p:tavLst>
                                        <p:tav tm="0">
                                          <p:val>
                                            <p:strVal val="ppt_h"/>
                                          </p:val>
                                        </p:tav>
                                        <p:tav tm="100000">
                                          <p:val>
                                            <p:fltVal val="0"/>
                                          </p:val>
                                        </p:tav>
                                      </p:tavLst>
                                    </p:anim>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34" restart="whenNotActive" fill="hold" evtFilter="cancelBubble" nodeType="interactiveSeq">
                <p:stCondLst>
                  <p:cond evt="onClick" delay="0">
                    <p:tgtEl>
                      <p:spTgt spid="6"/>
                    </p:tgtEl>
                  </p:cond>
                </p:stCondLst>
                <p:endSync evt="end" delay="0">
                  <p:rtn val="all"/>
                </p:endSync>
                <p:childTnLst>
                  <p:par>
                    <p:cTn id="35" fill="hold">
                      <p:stCondLst>
                        <p:cond delay="0"/>
                      </p:stCondLst>
                      <p:childTnLst>
                        <p:par>
                          <p:cTn id="36" fill="hold">
                            <p:stCondLst>
                              <p:cond delay="0"/>
                            </p:stCondLst>
                            <p:childTnLst>
                              <p:par>
                                <p:cTn id="37" presetID="53" presetClass="exit" presetSubtype="32" fill="hold" grpId="0" nodeType="clickEffect">
                                  <p:stCondLst>
                                    <p:cond delay="0"/>
                                  </p:stCondLst>
                                  <p:childTnLst>
                                    <p:anim calcmode="lin" valueType="num">
                                      <p:cBhvr>
                                        <p:cTn id="38" dur="500"/>
                                        <p:tgtEl>
                                          <p:spTgt spid="6"/>
                                        </p:tgtEl>
                                        <p:attrNameLst>
                                          <p:attrName>ppt_w</p:attrName>
                                        </p:attrNameLst>
                                      </p:cBhvr>
                                      <p:tavLst>
                                        <p:tav tm="0">
                                          <p:val>
                                            <p:strVal val="ppt_w"/>
                                          </p:val>
                                        </p:tav>
                                        <p:tav tm="100000">
                                          <p:val>
                                            <p:fltVal val="0"/>
                                          </p:val>
                                        </p:tav>
                                      </p:tavLst>
                                    </p:anim>
                                    <p:anim calcmode="lin" valueType="num">
                                      <p:cBhvr>
                                        <p:cTn id="39" dur="500"/>
                                        <p:tgtEl>
                                          <p:spTgt spid="6"/>
                                        </p:tgtEl>
                                        <p:attrNameLst>
                                          <p:attrName>ppt_h</p:attrName>
                                        </p:attrNameLst>
                                      </p:cBhvr>
                                      <p:tavLst>
                                        <p:tav tm="0">
                                          <p:val>
                                            <p:strVal val="ppt_h"/>
                                          </p:val>
                                        </p:tav>
                                        <p:tav tm="100000">
                                          <p:val>
                                            <p:fltVal val="0"/>
                                          </p:val>
                                        </p:tav>
                                      </p:tavLst>
                                    </p:anim>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2" grpId="0" animBg="1"/>
      <p:bldP spid="3" grpId="0" animBg="1"/>
      <p:bldP spid="4"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9847:6300=</a:t>
            </a:r>
            <a:endParaRPr lang="nl-NL" dirty="0"/>
          </a:p>
        </p:txBody>
      </p:sp>
      <p:sp>
        <p:nvSpPr>
          <p:cNvPr id="3" name="Tijdelijke aanduiding voor tekst 2"/>
          <p:cNvSpPr>
            <a:spLocks noGrp="1"/>
          </p:cNvSpPr>
          <p:nvPr>
            <p:ph type="body" idx="1"/>
          </p:nvPr>
        </p:nvSpPr>
        <p:spPr/>
        <p:txBody>
          <a:bodyPr/>
          <a:lstStyle/>
          <a:p>
            <a:r>
              <a:rPr lang="nl-NL" dirty="0" smtClean="0"/>
              <a:t>Reken door tot twee cijfers achter de komma!</a:t>
            </a:r>
            <a:endParaRPr lang="nl-NL" dirty="0"/>
          </a:p>
        </p:txBody>
      </p:sp>
    </p:spTree>
    <p:extLst>
      <p:ext uri="{BB962C8B-B14F-4D97-AF65-F5344CB8AC3E}">
        <p14:creationId xmlns:p14="http://schemas.microsoft.com/office/powerpoint/2010/main" val="1307012675"/>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eknop: Geluid 1">
            <a:hlinkClick r:id="" action="ppaction://noaction" highlightClick="1">
              <a:snd r:embed="rId2" name="applause.wav"/>
            </a:hlinkClick>
          </p:cNvPr>
          <p:cNvSpPr/>
          <p:nvPr/>
        </p:nvSpPr>
        <p:spPr>
          <a:xfrm>
            <a:off x="0" y="0"/>
            <a:ext cx="2771800" cy="3276667"/>
          </a:xfrm>
          <a:prstGeom prst="actionButtonSou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2</a:t>
            </a:r>
            <a:endParaRPr lang="nl-NL" dirty="0"/>
          </a:p>
        </p:txBody>
      </p:sp>
      <p:sp>
        <p:nvSpPr>
          <p:cNvPr id="3" name="Actieknop: Geluid 2">
            <a:hlinkClick r:id="" action="ppaction://noaction" highlightClick="1">
              <a:snd r:embed="rId3" name="breeze.wav"/>
            </a:hlinkClick>
          </p:cNvPr>
          <p:cNvSpPr/>
          <p:nvPr/>
        </p:nvSpPr>
        <p:spPr>
          <a:xfrm>
            <a:off x="21095" y="3276667"/>
            <a:ext cx="2771800" cy="3573016"/>
          </a:xfrm>
          <a:prstGeom prst="actionButtonSoun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3</a:t>
            </a:r>
            <a:endParaRPr lang="nl-NL" dirty="0"/>
          </a:p>
        </p:txBody>
      </p:sp>
      <p:sp>
        <p:nvSpPr>
          <p:cNvPr id="4" name="Actieknop: Geluid 3">
            <a:hlinkClick r:id="" action="ppaction://noaction" highlightClick="1">
              <a:snd r:embed="rId4" name="camera.wav"/>
            </a:hlinkClick>
          </p:cNvPr>
          <p:cNvSpPr/>
          <p:nvPr/>
        </p:nvSpPr>
        <p:spPr>
          <a:xfrm>
            <a:off x="2771800" y="0"/>
            <a:ext cx="3600400" cy="3276667"/>
          </a:xfrm>
          <a:prstGeom prst="actionButtonSound">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4</a:t>
            </a:r>
            <a:endParaRPr lang="nl-NL" dirty="0"/>
          </a:p>
        </p:txBody>
      </p:sp>
      <p:sp>
        <p:nvSpPr>
          <p:cNvPr id="5" name="Actieknop: Geluid 4">
            <a:hlinkClick r:id="" action="ppaction://noaction" highlightClick="1">
              <a:snd r:embed="rId5" name="type.wav"/>
            </a:hlinkClick>
          </p:cNvPr>
          <p:cNvSpPr/>
          <p:nvPr/>
        </p:nvSpPr>
        <p:spPr>
          <a:xfrm>
            <a:off x="6372200" y="0"/>
            <a:ext cx="2771800" cy="3284984"/>
          </a:xfrm>
          <a:prstGeom prst="actionButtonSound">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5</a:t>
            </a:r>
            <a:endParaRPr lang="nl-NL" dirty="0"/>
          </a:p>
        </p:txBody>
      </p:sp>
      <p:sp>
        <p:nvSpPr>
          <p:cNvPr id="6" name="Actieknop: Geluid 5">
            <a:hlinkClick r:id="" action="ppaction://noaction" highlightClick="1">
              <a:snd r:embed="rId6" name="voltage.wav"/>
            </a:hlinkClick>
          </p:cNvPr>
          <p:cNvSpPr/>
          <p:nvPr/>
        </p:nvSpPr>
        <p:spPr>
          <a:xfrm>
            <a:off x="6372200" y="3284984"/>
            <a:ext cx="2771800" cy="3573016"/>
          </a:xfrm>
          <a:prstGeom prst="actionButtonSound">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Team 6</a:t>
            </a:r>
            <a:endParaRPr lang="nl-NL" dirty="0"/>
          </a:p>
        </p:txBody>
      </p:sp>
      <p:sp>
        <p:nvSpPr>
          <p:cNvPr id="8" name="Actieknop: Verder of Volgende 7">
            <a:hlinkClick r:id="" action="ppaction://hlinkshowjump?jump=nextslide" highlightClick="1" endSnd="1"/>
          </p:cNvPr>
          <p:cNvSpPr/>
          <p:nvPr/>
        </p:nvSpPr>
        <p:spPr>
          <a:xfrm>
            <a:off x="2792895" y="3284984"/>
            <a:ext cx="3579305" cy="3573016"/>
          </a:xfrm>
          <a:prstGeom prst="actionButtonForwardNex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Geraden</a:t>
            </a:r>
            <a:endParaRPr lang="nl-NL" dirty="0"/>
          </a:p>
        </p:txBody>
      </p:sp>
    </p:spTree>
    <p:extLst>
      <p:ext uri="{BB962C8B-B14F-4D97-AF65-F5344CB8AC3E}">
        <p14:creationId xmlns:p14="http://schemas.microsoft.com/office/powerpoint/2010/main" val="36694218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nextCondLst>
                <p:cond evt="onClick" delay="0">
                  <p:tgtEl>
                    <p:spTgt spid="2"/>
                  </p:tgtEl>
                </p:cond>
              </p:nextCondLst>
            </p:seq>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53" presetClass="exit" presetSubtype="32" fill="hold" grpId="0" nodeType="clickEffect">
                                  <p:stCondLst>
                                    <p:cond delay="0"/>
                                  </p:stCondLst>
                                  <p:childTnLst>
                                    <p:anim calcmode="lin" valueType="num">
                                      <p:cBhvr>
                                        <p:cTn id="14" dur="500"/>
                                        <p:tgtEl>
                                          <p:spTgt spid="3"/>
                                        </p:tgtEl>
                                        <p:attrNameLst>
                                          <p:attrName>ppt_w</p:attrName>
                                        </p:attrNameLst>
                                      </p:cBhvr>
                                      <p:tavLst>
                                        <p:tav tm="0">
                                          <p:val>
                                            <p:strVal val="ppt_w"/>
                                          </p:val>
                                        </p:tav>
                                        <p:tav tm="100000">
                                          <p:val>
                                            <p:fltVal val="0"/>
                                          </p:val>
                                        </p:tav>
                                      </p:tavLst>
                                    </p:anim>
                                    <p:anim calcmode="lin" valueType="num">
                                      <p:cBhvr>
                                        <p:cTn id="15" dur="500"/>
                                        <p:tgtEl>
                                          <p:spTgt spid="3"/>
                                        </p:tgtEl>
                                        <p:attrNameLst>
                                          <p:attrName>ppt_h</p:attrName>
                                        </p:attrNameLst>
                                      </p:cBhvr>
                                      <p:tavLst>
                                        <p:tav tm="0">
                                          <p:val>
                                            <p:strVal val="ppt_h"/>
                                          </p:val>
                                        </p:tav>
                                        <p:tav tm="100000">
                                          <p:val>
                                            <p:fltVal val="0"/>
                                          </p:val>
                                        </p:tav>
                                      </p:tavLst>
                                    </p:anim>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53" presetClass="exit" presetSubtype="32" fill="hold" grpId="0" nodeType="clickEffect">
                                  <p:stCondLst>
                                    <p:cond delay="0"/>
                                  </p:stCondLst>
                                  <p:childTnLst>
                                    <p:anim calcmode="lin" valueType="num">
                                      <p:cBhvr>
                                        <p:cTn id="22" dur="500"/>
                                        <p:tgtEl>
                                          <p:spTgt spid="4"/>
                                        </p:tgtEl>
                                        <p:attrNameLst>
                                          <p:attrName>ppt_w</p:attrName>
                                        </p:attrNameLst>
                                      </p:cBhvr>
                                      <p:tavLst>
                                        <p:tav tm="0">
                                          <p:val>
                                            <p:strVal val="ppt_w"/>
                                          </p:val>
                                        </p:tav>
                                        <p:tav tm="100000">
                                          <p:val>
                                            <p:fltVal val="0"/>
                                          </p:val>
                                        </p:tav>
                                      </p:tavLst>
                                    </p:anim>
                                    <p:anim calcmode="lin" valueType="num">
                                      <p:cBhvr>
                                        <p:cTn id="23" dur="500"/>
                                        <p:tgtEl>
                                          <p:spTgt spid="4"/>
                                        </p:tgtEl>
                                        <p:attrNameLst>
                                          <p:attrName>ppt_h</p:attrName>
                                        </p:attrNameLst>
                                      </p:cBhvr>
                                      <p:tavLst>
                                        <p:tav tm="0">
                                          <p:val>
                                            <p:strVal val="ppt_h"/>
                                          </p:val>
                                        </p:tav>
                                        <p:tav tm="100000">
                                          <p:val>
                                            <p:fltVal val="0"/>
                                          </p:val>
                                        </p:tav>
                                      </p:tavLst>
                                    </p:anim>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4"/>
                  </p:tgtEl>
                </p:cond>
              </p:nextCondLst>
            </p:seq>
            <p:seq concurrent="1" nextAc="seek">
              <p:cTn id="26" restart="whenNotActive" fill="hold" evtFilter="cancelBubble" nodeType="interactiveSeq">
                <p:stCondLst>
                  <p:cond evt="onClick" delay="0">
                    <p:tgtEl>
                      <p:spTgt spid="5"/>
                    </p:tgtEl>
                  </p:cond>
                </p:stCondLst>
                <p:endSync evt="end" delay="0">
                  <p:rtn val="all"/>
                </p:endSync>
                <p:childTnLst>
                  <p:par>
                    <p:cTn id="27" fill="hold">
                      <p:stCondLst>
                        <p:cond delay="0"/>
                      </p:stCondLst>
                      <p:childTnLst>
                        <p:par>
                          <p:cTn id="28" fill="hold">
                            <p:stCondLst>
                              <p:cond delay="0"/>
                            </p:stCondLst>
                            <p:childTnLst>
                              <p:par>
                                <p:cTn id="29" presetID="53" presetClass="exit" presetSubtype="32" fill="hold" grpId="0" nodeType="clickEffect">
                                  <p:stCondLst>
                                    <p:cond delay="0"/>
                                  </p:stCondLst>
                                  <p:childTnLst>
                                    <p:anim calcmode="lin" valueType="num">
                                      <p:cBhvr>
                                        <p:cTn id="30" dur="500"/>
                                        <p:tgtEl>
                                          <p:spTgt spid="5"/>
                                        </p:tgtEl>
                                        <p:attrNameLst>
                                          <p:attrName>ppt_w</p:attrName>
                                        </p:attrNameLst>
                                      </p:cBhvr>
                                      <p:tavLst>
                                        <p:tav tm="0">
                                          <p:val>
                                            <p:strVal val="ppt_w"/>
                                          </p:val>
                                        </p:tav>
                                        <p:tav tm="100000">
                                          <p:val>
                                            <p:fltVal val="0"/>
                                          </p:val>
                                        </p:tav>
                                      </p:tavLst>
                                    </p:anim>
                                    <p:anim calcmode="lin" valueType="num">
                                      <p:cBhvr>
                                        <p:cTn id="31" dur="500"/>
                                        <p:tgtEl>
                                          <p:spTgt spid="5"/>
                                        </p:tgtEl>
                                        <p:attrNameLst>
                                          <p:attrName>ppt_h</p:attrName>
                                        </p:attrNameLst>
                                      </p:cBhvr>
                                      <p:tavLst>
                                        <p:tav tm="0">
                                          <p:val>
                                            <p:strVal val="ppt_h"/>
                                          </p:val>
                                        </p:tav>
                                        <p:tav tm="100000">
                                          <p:val>
                                            <p:fltVal val="0"/>
                                          </p:val>
                                        </p:tav>
                                      </p:tavLst>
                                    </p:anim>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34" restart="whenNotActive" fill="hold" evtFilter="cancelBubble" nodeType="interactiveSeq">
                <p:stCondLst>
                  <p:cond evt="onClick" delay="0">
                    <p:tgtEl>
                      <p:spTgt spid="6"/>
                    </p:tgtEl>
                  </p:cond>
                </p:stCondLst>
                <p:endSync evt="end" delay="0">
                  <p:rtn val="all"/>
                </p:endSync>
                <p:childTnLst>
                  <p:par>
                    <p:cTn id="35" fill="hold">
                      <p:stCondLst>
                        <p:cond delay="0"/>
                      </p:stCondLst>
                      <p:childTnLst>
                        <p:par>
                          <p:cTn id="36" fill="hold">
                            <p:stCondLst>
                              <p:cond delay="0"/>
                            </p:stCondLst>
                            <p:childTnLst>
                              <p:par>
                                <p:cTn id="37" presetID="53" presetClass="exit" presetSubtype="32" fill="hold" grpId="0" nodeType="clickEffect">
                                  <p:stCondLst>
                                    <p:cond delay="0"/>
                                  </p:stCondLst>
                                  <p:childTnLst>
                                    <p:anim calcmode="lin" valueType="num">
                                      <p:cBhvr>
                                        <p:cTn id="38" dur="500"/>
                                        <p:tgtEl>
                                          <p:spTgt spid="6"/>
                                        </p:tgtEl>
                                        <p:attrNameLst>
                                          <p:attrName>ppt_w</p:attrName>
                                        </p:attrNameLst>
                                      </p:cBhvr>
                                      <p:tavLst>
                                        <p:tav tm="0">
                                          <p:val>
                                            <p:strVal val="ppt_w"/>
                                          </p:val>
                                        </p:tav>
                                        <p:tav tm="100000">
                                          <p:val>
                                            <p:fltVal val="0"/>
                                          </p:val>
                                        </p:tav>
                                      </p:tavLst>
                                    </p:anim>
                                    <p:anim calcmode="lin" valueType="num">
                                      <p:cBhvr>
                                        <p:cTn id="39" dur="500"/>
                                        <p:tgtEl>
                                          <p:spTgt spid="6"/>
                                        </p:tgtEl>
                                        <p:attrNameLst>
                                          <p:attrName>ppt_h</p:attrName>
                                        </p:attrNameLst>
                                      </p:cBhvr>
                                      <p:tavLst>
                                        <p:tav tm="0">
                                          <p:val>
                                            <p:strVal val="ppt_h"/>
                                          </p:val>
                                        </p:tav>
                                        <p:tav tm="100000">
                                          <p:val>
                                            <p:fltVal val="0"/>
                                          </p:val>
                                        </p:tav>
                                      </p:tavLst>
                                    </p:anim>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bldLst>
      <p:bldP spid="2" grpId="0" animBg="1"/>
      <p:bldP spid="3" grpId="0" animBg="1"/>
      <p:bldP spid="4" grpId="0" animBg="1"/>
      <p:bldP spid="5"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Wauw!</a:t>
            </a:r>
            <a:endParaRPr lang="nl-NL" dirty="0"/>
          </a:p>
        </p:txBody>
      </p:sp>
      <p:pic>
        <p:nvPicPr>
          <p:cNvPr id="5" name="Tijdelijke aanduiding voor afbeelding 4"/>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4" name="Tijdelijke aanduiding voor tekst 3"/>
          <p:cNvSpPr>
            <a:spLocks noGrp="1"/>
          </p:cNvSpPr>
          <p:nvPr>
            <p:ph type="body" sz="half" idx="2"/>
          </p:nvPr>
        </p:nvSpPr>
        <p:spPr/>
        <p:txBody>
          <a:bodyPr>
            <a:normAutofit lnSpcReduction="10000"/>
          </a:bodyPr>
          <a:lstStyle/>
          <a:p>
            <a:r>
              <a:rPr lang="nl-NL" dirty="0" smtClean="0"/>
              <a:t>Dat was het al!</a:t>
            </a:r>
          </a:p>
          <a:p>
            <a:r>
              <a:rPr lang="nl-NL" dirty="0" smtClean="0"/>
              <a:t>Maar nu gaan we nog alles nakijken en zo!</a:t>
            </a:r>
          </a:p>
          <a:p>
            <a:r>
              <a:rPr lang="nl-NL" dirty="0" smtClean="0"/>
              <a:t>Welk team zal er winnen?</a:t>
            </a:r>
            <a:endParaRPr lang="nl-NL" dirty="0"/>
          </a:p>
        </p:txBody>
      </p:sp>
    </p:spTree>
    <p:extLst>
      <p:ext uri="{BB962C8B-B14F-4D97-AF65-F5344CB8AC3E}">
        <p14:creationId xmlns:p14="http://schemas.microsoft.com/office/powerpoint/2010/main" val="9649543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Ronde 1</a:t>
            </a:r>
            <a:endParaRPr lang="nl-NL" dirty="0"/>
          </a:p>
        </p:txBody>
      </p:sp>
      <p:pic>
        <p:nvPicPr>
          <p:cNvPr id="5" name="Tijdelijke aanduiding voor afbeelding 4"/>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4" name="Tijdelijke aanduiding voor tekst 3"/>
          <p:cNvSpPr>
            <a:spLocks noGrp="1"/>
          </p:cNvSpPr>
          <p:nvPr>
            <p:ph type="body" sz="half" idx="2"/>
          </p:nvPr>
        </p:nvSpPr>
        <p:spPr/>
        <p:txBody>
          <a:bodyPr/>
          <a:lstStyle/>
          <a:p>
            <a:r>
              <a:rPr lang="nl-NL" dirty="0" smtClean="0"/>
              <a:t>Rekenen</a:t>
            </a:r>
            <a:endParaRPr lang="nl-NL" dirty="0"/>
          </a:p>
        </p:txBody>
      </p:sp>
    </p:spTree>
    <p:extLst>
      <p:ext uri="{BB962C8B-B14F-4D97-AF65-F5344CB8AC3E}">
        <p14:creationId xmlns:p14="http://schemas.microsoft.com/office/powerpoint/2010/main" val="22182066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3409+7825=11234</a:t>
            </a:r>
            <a:endParaRPr lang="nl-NL" dirty="0"/>
          </a:p>
        </p:txBody>
      </p:sp>
      <p:sp>
        <p:nvSpPr>
          <p:cNvPr id="5" name="Tijdelijke aanduiding voor tekst 4"/>
          <p:cNvSpPr>
            <a:spLocks noGrp="1"/>
          </p:cNvSpPr>
          <p:nvPr>
            <p:ph type="body" idx="1"/>
          </p:nvPr>
        </p:nvSpPr>
        <p:spPr/>
        <p:txBody>
          <a:bodyPr/>
          <a:lstStyle/>
          <a:p>
            <a:endParaRPr lang="nl-NL"/>
          </a:p>
        </p:txBody>
      </p:sp>
    </p:spTree>
    <p:extLst>
      <p:ext uri="{BB962C8B-B14F-4D97-AF65-F5344CB8AC3E}">
        <p14:creationId xmlns:p14="http://schemas.microsoft.com/office/powerpoint/2010/main" val="2633898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5089-4367=722</a:t>
            </a:r>
            <a:endParaRPr lang="nl-NL" dirty="0"/>
          </a:p>
        </p:txBody>
      </p:sp>
      <p:sp>
        <p:nvSpPr>
          <p:cNvPr id="5" name="Tijdelijke aanduiding voor tekst 4"/>
          <p:cNvSpPr>
            <a:spLocks noGrp="1"/>
          </p:cNvSpPr>
          <p:nvPr>
            <p:ph type="body" idx="1"/>
          </p:nvPr>
        </p:nvSpPr>
        <p:spPr/>
        <p:txBody>
          <a:bodyPr/>
          <a:lstStyle/>
          <a:p>
            <a:endParaRPr lang="nl-NL"/>
          </a:p>
        </p:txBody>
      </p:sp>
    </p:spTree>
    <p:extLst>
      <p:ext uri="{BB962C8B-B14F-4D97-AF65-F5344CB8AC3E}">
        <p14:creationId xmlns:p14="http://schemas.microsoft.com/office/powerpoint/2010/main" val="2936130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1235X7894=9749090</a:t>
            </a:r>
            <a:endParaRPr lang="nl-NL" dirty="0"/>
          </a:p>
        </p:txBody>
      </p:sp>
      <p:sp>
        <p:nvSpPr>
          <p:cNvPr id="5" name="Tijdelijke aanduiding voor tekst 4"/>
          <p:cNvSpPr>
            <a:spLocks noGrp="1"/>
          </p:cNvSpPr>
          <p:nvPr>
            <p:ph type="body" idx="1"/>
          </p:nvPr>
        </p:nvSpPr>
        <p:spPr/>
        <p:txBody>
          <a:bodyPr/>
          <a:lstStyle/>
          <a:p>
            <a:endParaRPr lang="nl-NL"/>
          </a:p>
        </p:txBody>
      </p:sp>
    </p:spTree>
    <p:extLst>
      <p:ext uri="{BB962C8B-B14F-4D97-AF65-F5344CB8AC3E}">
        <p14:creationId xmlns:p14="http://schemas.microsoft.com/office/powerpoint/2010/main" val="2028735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9847:6300=1,565714285714286</a:t>
            </a:r>
            <a:endParaRPr lang="nl-NL" dirty="0"/>
          </a:p>
        </p:txBody>
      </p:sp>
      <p:sp>
        <p:nvSpPr>
          <p:cNvPr id="3" name="Tijdelijke aanduiding voor tekst 2"/>
          <p:cNvSpPr>
            <a:spLocks noGrp="1"/>
          </p:cNvSpPr>
          <p:nvPr>
            <p:ph type="body" idx="1"/>
          </p:nvPr>
        </p:nvSpPr>
        <p:spPr/>
        <p:txBody>
          <a:bodyPr/>
          <a:lstStyle/>
          <a:p>
            <a:r>
              <a:rPr lang="nl-NL" dirty="0" smtClean="0"/>
              <a:t>Je hoeft maar twee cijfers achter de komma te hebben!</a:t>
            </a:r>
            <a:endParaRPr lang="nl-NL" dirty="0"/>
          </a:p>
        </p:txBody>
      </p:sp>
    </p:spTree>
    <p:extLst>
      <p:ext uri="{BB962C8B-B14F-4D97-AF65-F5344CB8AC3E}">
        <p14:creationId xmlns:p14="http://schemas.microsoft.com/office/powerpoint/2010/main" val="812883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14578+96023=110601</a:t>
            </a:r>
            <a:endParaRPr lang="nl-NL" dirty="0"/>
          </a:p>
        </p:txBody>
      </p:sp>
      <p:sp>
        <p:nvSpPr>
          <p:cNvPr id="3" name="Tijdelijke aanduiding voor tekst 2"/>
          <p:cNvSpPr>
            <a:spLocks noGrp="1"/>
          </p:cNvSpPr>
          <p:nvPr>
            <p:ph type="body" idx="1"/>
          </p:nvPr>
        </p:nvSpPr>
        <p:spPr/>
        <p:txBody>
          <a:bodyPr/>
          <a:lstStyle/>
          <a:p>
            <a:endParaRPr lang="nl-NL"/>
          </a:p>
        </p:txBody>
      </p:sp>
    </p:spTree>
    <p:extLst>
      <p:ext uri="{BB962C8B-B14F-4D97-AF65-F5344CB8AC3E}">
        <p14:creationId xmlns:p14="http://schemas.microsoft.com/office/powerpoint/2010/main" val="2985843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14562-98730=-84168</a:t>
            </a:r>
            <a:endParaRPr lang="nl-NL" dirty="0"/>
          </a:p>
        </p:txBody>
      </p:sp>
      <p:sp>
        <p:nvSpPr>
          <p:cNvPr id="3" name="Tijdelijke aanduiding voor tekst 2"/>
          <p:cNvSpPr>
            <a:spLocks noGrp="1"/>
          </p:cNvSpPr>
          <p:nvPr>
            <p:ph type="body" idx="1"/>
          </p:nvPr>
        </p:nvSpPr>
        <p:spPr/>
        <p:txBody>
          <a:bodyPr/>
          <a:lstStyle/>
          <a:p>
            <a:endParaRPr lang="nl-NL"/>
          </a:p>
        </p:txBody>
      </p:sp>
    </p:spTree>
    <p:extLst>
      <p:ext uri="{BB962C8B-B14F-4D97-AF65-F5344CB8AC3E}">
        <p14:creationId xmlns:p14="http://schemas.microsoft.com/office/powerpoint/2010/main" val="2391165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45678X12390=565950420</a:t>
            </a:r>
            <a:endParaRPr lang="nl-NL" dirty="0"/>
          </a:p>
        </p:txBody>
      </p:sp>
      <p:sp>
        <p:nvSpPr>
          <p:cNvPr id="3" name="Tijdelijke aanduiding voor tekst 2"/>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1078885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14578+96023=</a:t>
            </a:r>
            <a:endParaRPr lang="nl-NL" dirty="0"/>
          </a:p>
        </p:txBody>
      </p:sp>
      <p:sp>
        <p:nvSpPr>
          <p:cNvPr id="3" name="Tijdelijke aanduiding voor tekst 2"/>
          <p:cNvSpPr>
            <a:spLocks noGrp="1"/>
          </p:cNvSpPr>
          <p:nvPr>
            <p:ph type="body" idx="1"/>
          </p:nvPr>
        </p:nvSpPr>
        <p:spPr/>
        <p:txBody>
          <a:bodyPr/>
          <a:lstStyle/>
          <a:p>
            <a:endParaRPr lang="nl-NL"/>
          </a:p>
        </p:txBody>
      </p:sp>
    </p:spTree>
    <p:extLst>
      <p:ext uri="{BB962C8B-B14F-4D97-AF65-F5344CB8AC3E}">
        <p14:creationId xmlns:p14="http://schemas.microsoft.com/office/powerpoint/2010/main" val="1863563665"/>
      </p:ext>
    </p:extLst>
  </p:cSld>
  <p:clrMapOvr>
    <a:masterClrMapping/>
  </p:clrMapOvr>
  <mc:AlternateContent xmlns:mc="http://schemas.openxmlformats.org/markup-compatibility/2006" xmlns:p14="http://schemas.microsoft.com/office/powerpoint/2010/main">
    <mc:Choice Requires="p14">
      <p:transition spd="slow" p14:dur="2000" advClick="0" advTm="60000"/>
    </mc:Choice>
    <mc:Fallback xmlns="">
      <p:transition spd="slow" advClick="0" advTm="6000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98765:43210=2,285697755149271</a:t>
            </a:r>
            <a:endParaRPr lang="nl-NL" dirty="0"/>
          </a:p>
        </p:txBody>
      </p:sp>
      <p:sp>
        <p:nvSpPr>
          <p:cNvPr id="3" name="Tijdelijke aanduiding voor tekst 2"/>
          <p:cNvSpPr>
            <a:spLocks noGrp="1"/>
          </p:cNvSpPr>
          <p:nvPr>
            <p:ph type="body" idx="1"/>
          </p:nvPr>
        </p:nvSpPr>
        <p:spPr/>
        <p:txBody>
          <a:bodyPr/>
          <a:lstStyle/>
          <a:p>
            <a:r>
              <a:rPr lang="nl-NL" dirty="0" smtClean="0"/>
              <a:t>Je hoeft maar twee cijfers achter de komma te hebben.</a:t>
            </a:r>
            <a:endParaRPr lang="nl-NL" dirty="0"/>
          </a:p>
        </p:txBody>
      </p:sp>
    </p:spTree>
    <p:extLst>
      <p:ext uri="{BB962C8B-B14F-4D97-AF65-F5344CB8AC3E}">
        <p14:creationId xmlns:p14="http://schemas.microsoft.com/office/powerpoint/2010/main" val="4172844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789456+987523=1776979</a:t>
            </a:r>
            <a:endParaRPr lang="nl-NL" dirty="0"/>
          </a:p>
        </p:txBody>
      </p:sp>
      <p:sp>
        <p:nvSpPr>
          <p:cNvPr id="3" name="Tijdelijke aanduiding voor tekst 2"/>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1781689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644321-230987=413334</a:t>
            </a:r>
            <a:endParaRPr lang="nl-NL" dirty="0"/>
          </a:p>
        </p:txBody>
      </p:sp>
      <p:sp>
        <p:nvSpPr>
          <p:cNvPr id="3" name="Tijdelijke aanduiding voor tekst 2"/>
          <p:cNvSpPr>
            <a:spLocks noGrp="1"/>
          </p:cNvSpPr>
          <p:nvPr>
            <p:ph type="body" idx="1"/>
          </p:nvPr>
        </p:nvSpPr>
        <p:spPr/>
        <p:txBody>
          <a:bodyPr/>
          <a:lstStyle/>
          <a:p>
            <a:endParaRPr lang="nl-NL"/>
          </a:p>
        </p:txBody>
      </p:sp>
    </p:spTree>
    <p:extLst>
      <p:ext uri="{BB962C8B-B14F-4D97-AF65-F5344CB8AC3E}">
        <p14:creationId xmlns:p14="http://schemas.microsoft.com/office/powerpoint/2010/main" val="3335654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Ronde 2</a:t>
            </a:r>
            <a:endParaRPr lang="nl-NL" dirty="0"/>
          </a:p>
        </p:txBody>
      </p:sp>
      <p:pic>
        <p:nvPicPr>
          <p:cNvPr id="5" name="Tijdelijke aanduiding voor afbeelding 4"/>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4" name="Tijdelijke aanduiding voor tekst 3"/>
          <p:cNvSpPr>
            <a:spLocks noGrp="1"/>
          </p:cNvSpPr>
          <p:nvPr>
            <p:ph type="body" sz="half" idx="2"/>
          </p:nvPr>
        </p:nvSpPr>
        <p:spPr/>
        <p:txBody>
          <a:bodyPr/>
          <a:lstStyle/>
          <a:p>
            <a:r>
              <a:rPr lang="nl-NL" dirty="0" smtClean="0"/>
              <a:t>Spelling</a:t>
            </a:r>
            <a:endParaRPr lang="nl-NL" dirty="0"/>
          </a:p>
        </p:txBody>
      </p:sp>
    </p:spTree>
    <p:extLst>
      <p:ext uri="{BB962C8B-B14F-4D97-AF65-F5344CB8AC3E}">
        <p14:creationId xmlns:p14="http://schemas.microsoft.com/office/powerpoint/2010/main" val="1153612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al 3"/>
          <p:cNvSpPr/>
          <p:nvPr/>
        </p:nvSpPr>
        <p:spPr>
          <a:xfrm>
            <a:off x="4644008" y="4365104"/>
            <a:ext cx="504056"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title"/>
          </p:nvPr>
        </p:nvSpPr>
        <p:spPr/>
        <p:txBody>
          <a:bodyPr/>
          <a:lstStyle/>
          <a:p>
            <a:r>
              <a:rPr lang="nl-NL" dirty="0" smtClean="0"/>
              <a:t>Fouten maak je meel.</a:t>
            </a:r>
            <a:endParaRPr lang="nl-NL" dirty="0"/>
          </a:p>
        </p:txBody>
      </p:sp>
      <p:sp>
        <p:nvSpPr>
          <p:cNvPr id="3" name="Tijdelijke aanduiding voor tekst 2"/>
          <p:cNvSpPr>
            <a:spLocks noGrp="1"/>
          </p:cNvSpPr>
          <p:nvPr>
            <p:ph type="body" idx="1"/>
          </p:nvPr>
        </p:nvSpPr>
        <p:spPr/>
        <p:txBody>
          <a:bodyPr/>
          <a:lstStyle/>
          <a:p>
            <a:r>
              <a:rPr lang="nl-NL" dirty="0" smtClean="0"/>
              <a:t>Welk woord in de zin is fout gespeld?</a:t>
            </a:r>
          </a:p>
          <a:p>
            <a:r>
              <a:rPr lang="nl-NL" dirty="0" smtClean="0"/>
              <a:t>Schrijf dat woord goed op.</a:t>
            </a:r>
            <a:endParaRPr lang="nl-NL" dirty="0"/>
          </a:p>
        </p:txBody>
      </p:sp>
    </p:spTree>
    <p:extLst>
      <p:ext uri="{BB962C8B-B14F-4D97-AF65-F5344CB8AC3E}">
        <p14:creationId xmlns:p14="http://schemas.microsoft.com/office/powerpoint/2010/main" val="3856986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Poep komt door je pillen naar buiten.</a:t>
            </a:r>
            <a:endParaRPr lang="nl-NL" dirty="0"/>
          </a:p>
        </p:txBody>
      </p:sp>
      <p:sp>
        <p:nvSpPr>
          <p:cNvPr id="3" name="Tijdelijke aanduiding voor tekst 2"/>
          <p:cNvSpPr>
            <a:spLocks noGrp="1"/>
          </p:cNvSpPr>
          <p:nvPr>
            <p:ph type="body" idx="1"/>
          </p:nvPr>
        </p:nvSpPr>
        <p:spPr/>
        <p:txBody>
          <a:bodyPr/>
          <a:lstStyle/>
          <a:p>
            <a:r>
              <a:rPr lang="nl-NL" dirty="0" smtClean="0"/>
              <a:t>Welk woord in de zin is fout gespeld?</a:t>
            </a:r>
          </a:p>
          <a:p>
            <a:r>
              <a:rPr lang="nl-NL" dirty="0" smtClean="0"/>
              <a:t>Schrijf dat woord goed op.</a:t>
            </a:r>
            <a:endParaRPr lang="nl-NL" dirty="0"/>
          </a:p>
        </p:txBody>
      </p:sp>
      <p:sp>
        <p:nvSpPr>
          <p:cNvPr id="4" name="Ovaal 3"/>
          <p:cNvSpPr/>
          <p:nvPr/>
        </p:nvSpPr>
        <p:spPr>
          <a:xfrm>
            <a:off x="5407597" y="4365037"/>
            <a:ext cx="252028"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99636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Plas komt door je </a:t>
            </a:r>
            <a:r>
              <a:rPr lang="nl-NL" dirty="0" err="1" smtClean="0"/>
              <a:t>klasser</a:t>
            </a:r>
            <a:r>
              <a:rPr lang="nl-NL" dirty="0" smtClean="0"/>
              <a:t> of vagina naar buiten.</a:t>
            </a:r>
            <a:endParaRPr lang="nl-NL" dirty="0"/>
          </a:p>
        </p:txBody>
      </p:sp>
      <p:sp>
        <p:nvSpPr>
          <p:cNvPr id="3" name="Tijdelijke aanduiding voor tekst 2"/>
          <p:cNvSpPr>
            <a:spLocks noGrp="1"/>
          </p:cNvSpPr>
          <p:nvPr>
            <p:ph type="body" idx="1"/>
          </p:nvPr>
        </p:nvSpPr>
        <p:spPr/>
        <p:txBody>
          <a:bodyPr/>
          <a:lstStyle/>
          <a:p>
            <a:r>
              <a:rPr lang="nl-NL" dirty="0" smtClean="0"/>
              <a:t>Welk woord in de zin is fout gespeld?</a:t>
            </a:r>
          </a:p>
          <a:p>
            <a:r>
              <a:rPr lang="nl-NL" dirty="0" smtClean="0"/>
              <a:t>Schrijf dat woord goed op.</a:t>
            </a:r>
            <a:endParaRPr lang="nl-NL" dirty="0"/>
          </a:p>
        </p:txBody>
      </p:sp>
      <p:sp>
        <p:nvSpPr>
          <p:cNvPr id="4" name="Ovaal 3"/>
          <p:cNvSpPr/>
          <p:nvPr/>
        </p:nvSpPr>
        <p:spPr>
          <a:xfrm>
            <a:off x="5292080" y="4397694"/>
            <a:ext cx="288032"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24621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Ik </a:t>
            </a:r>
            <a:r>
              <a:rPr lang="nl-NL" dirty="0" err="1" smtClean="0"/>
              <a:t>overleev</a:t>
            </a:r>
            <a:r>
              <a:rPr lang="nl-NL" dirty="0" smtClean="0"/>
              <a:t> dit niet.</a:t>
            </a:r>
            <a:endParaRPr lang="nl-NL" dirty="0"/>
          </a:p>
        </p:txBody>
      </p:sp>
      <p:sp>
        <p:nvSpPr>
          <p:cNvPr id="3" name="Tijdelijke aanduiding voor tekst 2"/>
          <p:cNvSpPr>
            <a:spLocks noGrp="1"/>
          </p:cNvSpPr>
          <p:nvPr>
            <p:ph type="body" idx="1"/>
          </p:nvPr>
        </p:nvSpPr>
        <p:spPr/>
        <p:txBody>
          <a:bodyPr/>
          <a:lstStyle/>
          <a:p>
            <a:r>
              <a:rPr lang="nl-NL" dirty="0" smtClean="0"/>
              <a:t>Welk woord in de zin is fout gespeld?</a:t>
            </a:r>
          </a:p>
          <a:p>
            <a:r>
              <a:rPr lang="nl-NL" dirty="0" smtClean="0"/>
              <a:t>Schrijf dat woord goed op.</a:t>
            </a:r>
            <a:endParaRPr lang="nl-NL" dirty="0"/>
          </a:p>
        </p:txBody>
      </p:sp>
      <p:sp>
        <p:nvSpPr>
          <p:cNvPr id="4" name="Ovaal 3"/>
          <p:cNvSpPr/>
          <p:nvPr/>
        </p:nvSpPr>
        <p:spPr>
          <a:xfrm>
            <a:off x="3203848" y="4365104"/>
            <a:ext cx="36004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34823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Ik mot heel erg naar de wc.</a:t>
            </a:r>
            <a:endParaRPr lang="nl-NL" dirty="0"/>
          </a:p>
        </p:txBody>
      </p:sp>
      <p:sp>
        <p:nvSpPr>
          <p:cNvPr id="3" name="Tijdelijke aanduiding voor tekst 2"/>
          <p:cNvSpPr>
            <a:spLocks noGrp="1"/>
          </p:cNvSpPr>
          <p:nvPr>
            <p:ph type="body" idx="1"/>
          </p:nvPr>
        </p:nvSpPr>
        <p:spPr/>
        <p:txBody>
          <a:bodyPr/>
          <a:lstStyle/>
          <a:p>
            <a:r>
              <a:rPr lang="nl-NL" dirty="0" smtClean="0"/>
              <a:t>Welk woord in de zin is fout gespeld?</a:t>
            </a:r>
          </a:p>
          <a:p>
            <a:r>
              <a:rPr lang="nl-NL" dirty="0" smtClean="0"/>
              <a:t>Schrijf dat woord goed op.</a:t>
            </a:r>
            <a:endParaRPr lang="nl-NL" dirty="0"/>
          </a:p>
        </p:txBody>
      </p:sp>
      <p:sp>
        <p:nvSpPr>
          <p:cNvPr id="4" name="Ovaal 3"/>
          <p:cNvSpPr/>
          <p:nvPr/>
        </p:nvSpPr>
        <p:spPr>
          <a:xfrm>
            <a:off x="1259632" y="4437112"/>
            <a:ext cx="1224136"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97103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Gaan we morgen </a:t>
            </a:r>
            <a:r>
              <a:rPr lang="nl-NL" dirty="0" err="1" smtClean="0"/>
              <a:t>avspreken</a:t>
            </a:r>
            <a:r>
              <a:rPr lang="nl-NL" dirty="0" smtClean="0"/>
              <a:t>, Rens?</a:t>
            </a:r>
            <a:endParaRPr lang="nl-NL" dirty="0"/>
          </a:p>
        </p:txBody>
      </p:sp>
      <p:sp>
        <p:nvSpPr>
          <p:cNvPr id="3" name="Tijdelijke aanduiding voor tekst 2"/>
          <p:cNvSpPr>
            <a:spLocks noGrp="1"/>
          </p:cNvSpPr>
          <p:nvPr>
            <p:ph type="body" idx="1"/>
          </p:nvPr>
        </p:nvSpPr>
        <p:spPr/>
        <p:txBody>
          <a:bodyPr/>
          <a:lstStyle/>
          <a:p>
            <a:r>
              <a:rPr lang="nl-NL" dirty="0" smtClean="0"/>
              <a:t>Welk woord in de zin is fout gespeld?</a:t>
            </a:r>
          </a:p>
          <a:p>
            <a:r>
              <a:rPr lang="nl-NL" dirty="0" smtClean="0"/>
              <a:t>Schrijf dat woord goed op.</a:t>
            </a:r>
            <a:endParaRPr lang="nl-NL" dirty="0"/>
          </a:p>
        </p:txBody>
      </p:sp>
    </p:spTree>
    <p:extLst>
      <p:ext uri="{BB962C8B-B14F-4D97-AF65-F5344CB8AC3E}">
        <p14:creationId xmlns:p14="http://schemas.microsoft.com/office/powerpoint/2010/main" val="1439893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14562-98730=</a:t>
            </a:r>
            <a:endParaRPr lang="nl-NL" dirty="0"/>
          </a:p>
        </p:txBody>
      </p:sp>
      <p:sp>
        <p:nvSpPr>
          <p:cNvPr id="3" name="Tijdelijke aanduiding voor tekst 2"/>
          <p:cNvSpPr>
            <a:spLocks noGrp="1"/>
          </p:cNvSpPr>
          <p:nvPr>
            <p:ph type="body" idx="1"/>
          </p:nvPr>
        </p:nvSpPr>
        <p:spPr/>
        <p:txBody>
          <a:bodyPr/>
          <a:lstStyle/>
          <a:p>
            <a:endParaRPr lang="nl-NL"/>
          </a:p>
        </p:txBody>
      </p:sp>
    </p:spTree>
    <p:extLst>
      <p:ext uri="{BB962C8B-B14F-4D97-AF65-F5344CB8AC3E}">
        <p14:creationId xmlns:p14="http://schemas.microsoft.com/office/powerpoint/2010/main" val="4004210547"/>
      </p:ext>
    </p:extLst>
  </p:cSld>
  <p:clrMapOvr>
    <a:masterClrMapping/>
  </p:clrMapOvr>
  <mc:AlternateContent xmlns:mc="http://schemas.openxmlformats.org/markup-compatibility/2006" xmlns:p14="http://schemas.microsoft.com/office/powerpoint/2010/main">
    <mc:Choice Requires="p14">
      <p:transition spd="slow" p14:dur="2000" advClick="0" advTm="60000"/>
    </mc:Choice>
    <mc:Fallback xmlns="">
      <p:transition spd="slow" advClick="0" advTm="60000"/>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Ik go naar huis.</a:t>
            </a:r>
            <a:endParaRPr lang="nl-NL" dirty="0"/>
          </a:p>
        </p:txBody>
      </p:sp>
      <p:sp>
        <p:nvSpPr>
          <p:cNvPr id="3" name="Tijdelijke aanduiding voor tekst 2"/>
          <p:cNvSpPr>
            <a:spLocks noGrp="1"/>
          </p:cNvSpPr>
          <p:nvPr>
            <p:ph type="body" idx="1"/>
          </p:nvPr>
        </p:nvSpPr>
        <p:spPr/>
        <p:txBody>
          <a:bodyPr/>
          <a:lstStyle/>
          <a:p>
            <a:r>
              <a:rPr lang="nl-NL" dirty="0" smtClean="0"/>
              <a:t>Welk woord in de zin is fout gespeld?</a:t>
            </a:r>
          </a:p>
          <a:p>
            <a:r>
              <a:rPr lang="nl-NL" dirty="0" smtClean="0"/>
              <a:t>Schrijf dat woord goed op.</a:t>
            </a:r>
            <a:endParaRPr lang="nl-NL" dirty="0"/>
          </a:p>
        </p:txBody>
      </p:sp>
      <p:sp>
        <p:nvSpPr>
          <p:cNvPr id="4" name="Ovaal 3"/>
          <p:cNvSpPr/>
          <p:nvPr/>
        </p:nvSpPr>
        <p:spPr>
          <a:xfrm>
            <a:off x="1331640" y="4385118"/>
            <a:ext cx="72008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86051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Ik maak de opdrachten bij het </a:t>
            </a:r>
            <a:r>
              <a:rPr lang="nl-NL" dirty="0" err="1" smtClean="0"/>
              <a:t>werkwoordpaket</a:t>
            </a:r>
            <a:r>
              <a:rPr lang="nl-NL" dirty="0" smtClean="0"/>
              <a:t>.</a:t>
            </a:r>
            <a:endParaRPr lang="nl-NL" dirty="0"/>
          </a:p>
        </p:txBody>
      </p:sp>
      <p:sp>
        <p:nvSpPr>
          <p:cNvPr id="3" name="Tijdelijke aanduiding voor tekst 2"/>
          <p:cNvSpPr>
            <a:spLocks noGrp="1"/>
          </p:cNvSpPr>
          <p:nvPr>
            <p:ph type="body" idx="1"/>
          </p:nvPr>
        </p:nvSpPr>
        <p:spPr/>
        <p:txBody>
          <a:bodyPr/>
          <a:lstStyle/>
          <a:p>
            <a:r>
              <a:rPr lang="nl-NL" dirty="0" smtClean="0"/>
              <a:t>Welk woord in de zin is fout gespeld?</a:t>
            </a:r>
          </a:p>
          <a:p>
            <a:r>
              <a:rPr lang="nl-NL" dirty="0" smtClean="0"/>
              <a:t>Schrijf dat woord goed op.</a:t>
            </a:r>
            <a:endParaRPr lang="nl-NL" dirty="0"/>
          </a:p>
        </p:txBody>
      </p:sp>
      <p:sp>
        <p:nvSpPr>
          <p:cNvPr id="4" name="Ovaal 3"/>
          <p:cNvSpPr/>
          <p:nvPr/>
        </p:nvSpPr>
        <p:spPr>
          <a:xfrm>
            <a:off x="467544" y="5013176"/>
            <a:ext cx="4968552"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75980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Welk </a:t>
            </a:r>
            <a:r>
              <a:rPr lang="nl-NL" dirty="0" err="1" smtClean="0"/>
              <a:t>huizwerk</a:t>
            </a:r>
            <a:r>
              <a:rPr lang="nl-NL" dirty="0" smtClean="0"/>
              <a:t> kregen we 1  jaar geleden?</a:t>
            </a:r>
            <a:endParaRPr lang="nl-NL" dirty="0"/>
          </a:p>
        </p:txBody>
      </p:sp>
      <p:sp>
        <p:nvSpPr>
          <p:cNvPr id="3" name="Tijdelijke aanduiding voor tekst 2"/>
          <p:cNvSpPr>
            <a:spLocks noGrp="1"/>
          </p:cNvSpPr>
          <p:nvPr>
            <p:ph type="body" idx="1"/>
          </p:nvPr>
        </p:nvSpPr>
        <p:spPr/>
        <p:txBody>
          <a:bodyPr/>
          <a:lstStyle/>
          <a:p>
            <a:r>
              <a:rPr lang="nl-NL" dirty="0" smtClean="0"/>
              <a:t>Welk woord in de zin is fout gespeld?</a:t>
            </a:r>
          </a:p>
          <a:p>
            <a:r>
              <a:rPr lang="nl-NL" dirty="0" smtClean="0"/>
              <a:t>Schrijf dat woord goed op.</a:t>
            </a:r>
            <a:endParaRPr lang="nl-NL" dirty="0"/>
          </a:p>
        </p:txBody>
      </p:sp>
      <p:sp>
        <p:nvSpPr>
          <p:cNvPr id="4" name="Ovaal 3"/>
          <p:cNvSpPr/>
          <p:nvPr/>
        </p:nvSpPr>
        <p:spPr>
          <a:xfrm>
            <a:off x="2915816" y="4365104"/>
            <a:ext cx="252028"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745887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smtClean="0"/>
              <a:t>Dese</a:t>
            </a:r>
            <a:r>
              <a:rPr lang="nl-NL" dirty="0" smtClean="0"/>
              <a:t> ronde is nu klaar.</a:t>
            </a:r>
            <a:endParaRPr lang="nl-NL" dirty="0"/>
          </a:p>
        </p:txBody>
      </p:sp>
      <p:sp>
        <p:nvSpPr>
          <p:cNvPr id="3" name="Tijdelijke aanduiding voor tekst 2"/>
          <p:cNvSpPr>
            <a:spLocks noGrp="1"/>
          </p:cNvSpPr>
          <p:nvPr>
            <p:ph type="body" idx="1"/>
          </p:nvPr>
        </p:nvSpPr>
        <p:spPr/>
        <p:txBody>
          <a:bodyPr/>
          <a:lstStyle/>
          <a:p>
            <a:r>
              <a:rPr lang="nl-NL" dirty="0" smtClean="0"/>
              <a:t>Welk woord in de zin is fout gespeld?</a:t>
            </a:r>
          </a:p>
          <a:p>
            <a:r>
              <a:rPr lang="nl-NL" dirty="0" smtClean="0"/>
              <a:t>Schrijf dat woord goed op.</a:t>
            </a:r>
            <a:endParaRPr lang="nl-NL" dirty="0"/>
          </a:p>
        </p:txBody>
      </p:sp>
      <p:sp>
        <p:nvSpPr>
          <p:cNvPr id="4" name="Ovaal 3"/>
          <p:cNvSpPr/>
          <p:nvPr/>
        </p:nvSpPr>
        <p:spPr>
          <a:xfrm>
            <a:off x="1403648" y="4365104"/>
            <a:ext cx="252028"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818359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Ronde 3</a:t>
            </a:r>
            <a:endParaRPr lang="nl-NL" dirty="0"/>
          </a:p>
        </p:txBody>
      </p:sp>
      <p:pic>
        <p:nvPicPr>
          <p:cNvPr id="5" name="Tijdelijke aanduiding voor afbeelding 4"/>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4" name="Tijdelijke aanduiding voor tekst 3"/>
          <p:cNvSpPr>
            <a:spLocks noGrp="1"/>
          </p:cNvSpPr>
          <p:nvPr>
            <p:ph type="body" sz="half" idx="2"/>
          </p:nvPr>
        </p:nvSpPr>
        <p:spPr/>
        <p:txBody>
          <a:bodyPr/>
          <a:lstStyle/>
          <a:p>
            <a:r>
              <a:rPr lang="nl-NL" dirty="0" smtClean="0"/>
              <a:t>Kijk &amp; luisterend-lezen</a:t>
            </a:r>
            <a:endParaRPr lang="nl-NL" dirty="0"/>
          </a:p>
        </p:txBody>
      </p:sp>
    </p:spTree>
    <p:extLst>
      <p:ext uri="{BB962C8B-B14F-4D97-AF65-F5344CB8AC3E}">
        <p14:creationId xmlns:p14="http://schemas.microsoft.com/office/powerpoint/2010/main" val="3555026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Kijk naar de kwal!</a:t>
            </a:r>
            <a:endParaRPr lang="nl-NL" dirty="0"/>
          </a:p>
        </p:txBody>
      </p:sp>
    </p:spTree>
    <p:extLst>
      <p:ext uri="{BB962C8B-B14F-4D97-AF65-F5344CB8AC3E}">
        <p14:creationId xmlns:p14="http://schemas.microsoft.com/office/powerpoint/2010/main" val="1357987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5000"/>
                                  </p:stCondLst>
                                  <p:childTnLst>
                                    <p:anim calcmode="lin" valueType="num">
                                      <p:cBhvr additive="base">
                                        <p:cTn id="6" dur="500"/>
                                        <p:tgtEl>
                                          <p:spTgt spid="2"/>
                                        </p:tgtEl>
                                        <p:attrNameLst>
                                          <p:attrName>ppt_x</p:attrName>
                                        </p:attrNameLst>
                                      </p:cBhvr>
                                      <p:tavLst>
                                        <p:tav tm="0">
                                          <p:val>
                                            <p:strVal val="ppt_x"/>
                                          </p:val>
                                        </p:tav>
                                        <p:tav tm="100000">
                                          <p:val>
                                            <p:strVal val="0-ppt_w/2"/>
                                          </p:val>
                                        </p:tav>
                                      </p:tavLst>
                                    </p:anim>
                                    <p:anim calcmode="lin" valueType="num">
                                      <p:cBhvr additive="base">
                                        <p:cTn id="7" dur="500"/>
                                        <p:tgtEl>
                                          <p:spTgt spid="2"/>
                                        </p:tgtEl>
                                        <p:attrNameLst>
                                          <p:attrName>ppt_y</p:attrName>
                                        </p:attrNameLst>
                                      </p:cBhvr>
                                      <p:tavLst>
                                        <p:tav tm="0">
                                          <p:val>
                                            <p:strVal val="ppt_y"/>
                                          </p:val>
                                        </p:tav>
                                        <p:tav tm="100000">
                                          <p:val>
                                            <p:strVal val="ppt_y"/>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Welke kleur lijkt het meest op die van de kwal op de afbeelding?</a:t>
            </a:r>
            <a:br>
              <a:rPr lang="nl-NL" dirty="0" smtClean="0"/>
            </a:br>
            <a:r>
              <a:rPr lang="nl-NL" dirty="0" smtClean="0"/>
              <a:t>Kies A, b of c.</a:t>
            </a:r>
            <a:endParaRPr lang="nl-NL" dirty="0"/>
          </a:p>
        </p:txBody>
      </p:sp>
      <p:sp>
        <p:nvSpPr>
          <p:cNvPr id="4" name="Ovaal 3"/>
          <p:cNvSpPr/>
          <p:nvPr/>
        </p:nvSpPr>
        <p:spPr>
          <a:xfrm>
            <a:off x="251520" y="413048"/>
            <a:ext cx="2232248" cy="223224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A</a:t>
            </a:r>
            <a:endParaRPr lang="nl-NL" dirty="0"/>
          </a:p>
        </p:txBody>
      </p:sp>
      <p:sp>
        <p:nvSpPr>
          <p:cNvPr id="5" name="Ovaal 4"/>
          <p:cNvSpPr/>
          <p:nvPr/>
        </p:nvSpPr>
        <p:spPr>
          <a:xfrm>
            <a:off x="3203848" y="413048"/>
            <a:ext cx="2232248" cy="223224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B</a:t>
            </a:r>
            <a:endParaRPr lang="nl-NL" dirty="0"/>
          </a:p>
        </p:txBody>
      </p:sp>
      <p:sp>
        <p:nvSpPr>
          <p:cNvPr id="6" name="Ovaal 5"/>
          <p:cNvSpPr/>
          <p:nvPr/>
        </p:nvSpPr>
        <p:spPr>
          <a:xfrm>
            <a:off x="6012160" y="413048"/>
            <a:ext cx="2232248" cy="223224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C</a:t>
            </a:r>
            <a:endParaRPr lang="nl-NL" dirty="0"/>
          </a:p>
        </p:txBody>
      </p:sp>
    </p:spTree>
    <p:extLst>
      <p:ext uri="{BB962C8B-B14F-4D97-AF65-F5344CB8AC3E}">
        <p14:creationId xmlns:p14="http://schemas.microsoft.com/office/powerpoint/2010/main" val="2095483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177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nl-NL" dirty="0" smtClean="0"/>
              <a:t>Waarom wordt er nooit een pinguïn opgegeten door een ijsbeer?</a:t>
            </a:r>
            <a:endParaRPr lang="nl-NL" dirty="0"/>
          </a:p>
        </p:txBody>
      </p:sp>
      <p:sp>
        <p:nvSpPr>
          <p:cNvPr id="5" name="Tijdelijke aanduiding voor tekst 4"/>
          <p:cNvSpPr>
            <a:spLocks noGrp="1"/>
          </p:cNvSpPr>
          <p:nvPr>
            <p:ph type="body" idx="1"/>
          </p:nvPr>
        </p:nvSpPr>
        <p:spPr/>
        <p:txBody>
          <a:bodyPr/>
          <a:lstStyle/>
          <a:p>
            <a:r>
              <a:rPr lang="nl-NL" dirty="0" smtClean="0"/>
              <a:t>IJsberen leven op de noordpool en pinguïns op de zuidpool.</a:t>
            </a:r>
          </a:p>
          <a:p>
            <a:r>
              <a:rPr lang="nl-NL" dirty="0" smtClean="0"/>
              <a:t>Ze kunnen elkaar dus niet aanvallen!</a:t>
            </a:r>
            <a:endParaRPr lang="nl-NL" dirty="0"/>
          </a:p>
        </p:txBody>
      </p:sp>
    </p:spTree>
    <p:extLst>
      <p:ext uri="{BB962C8B-B14F-4D97-AF65-F5344CB8AC3E}">
        <p14:creationId xmlns:p14="http://schemas.microsoft.com/office/powerpoint/2010/main" val="382671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Welke kleur hadden de buiken van deze pinguïns?</a:t>
            </a:r>
            <a:endParaRPr lang="nl-NL" dirty="0"/>
          </a:p>
        </p:txBody>
      </p:sp>
      <p:sp>
        <p:nvSpPr>
          <p:cNvPr id="3" name="Tijdelijke aanduiding voor tekst 2"/>
          <p:cNvSpPr>
            <a:spLocks noGrp="1"/>
          </p:cNvSpPr>
          <p:nvPr>
            <p:ph type="body" idx="1"/>
          </p:nvPr>
        </p:nvSpPr>
        <p:spPr/>
        <p:txBody>
          <a:bodyPr/>
          <a:lstStyle/>
          <a:p>
            <a:r>
              <a:rPr lang="nl-NL" dirty="0" smtClean="0"/>
              <a:t>Wit</a:t>
            </a:r>
            <a:endParaRPr lang="nl-NL" dirty="0"/>
          </a:p>
        </p:txBody>
      </p:sp>
    </p:spTree>
    <p:extLst>
      <p:ext uri="{BB962C8B-B14F-4D97-AF65-F5344CB8AC3E}">
        <p14:creationId xmlns:p14="http://schemas.microsoft.com/office/powerpoint/2010/main" val="2617370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45678X12390=</a:t>
            </a:r>
            <a:endParaRPr lang="nl-NL" dirty="0"/>
          </a:p>
        </p:txBody>
      </p:sp>
      <p:sp>
        <p:nvSpPr>
          <p:cNvPr id="3" name="Tijdelijke aanduiding voor tekst 2"/>
          <p:cNvSpPr>
            <a:spLocks noGrp="1"/>
          </p:cNvSpPr>
          <p:nvPr>
            <p:ph type="body" idx="1"/>
          </p:nvPr>
        </p:nvSpPr>
        <p:spPr/>
        <p:txBody>
          <a:bodyPr/>
          <a:lstStyle/>
          <a:p>
            <a:endParaRPr lang="nl-NL"/>
          </a:p>
        </p:txBody>
      </p:sp>
    </p:spTree>
    <p:extLst>
      <p:ext uri="{BB962C8B-B14F-4D97-AF65-F5344CB8AC3E}">
        <p14:creationId xmlns:p14="http://schemas.microsoft.com/office/powerpoint/2010/main" val="598590250"/>
      </p:ext>
    </p:extLst>
  </p:cSld>
  <p:clrMapOvr>
    <a:masterClrMapping/>
  </p:clrMapOvr>
  <mc:AlternateContent xmlns:mc="http://schemas.openxmlformats.org/markup-compatibility/2006" xmlns:p14="http://schemas.microsoft.com/office/powerpoint/2010/main">
    <mc:Choice Requires="p14">
      <p:transition spd="slow" p14:dur="2000" advClick="0" advTm="60000"/>
    </mc:Choice>
    <mc:Fallback xmlns="">
      <p:transition spd="slow" advClick="0" advTm="6000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793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Welke kleur hadden de blaadjes van deze plant?</a:t>
            </a:r>
            <a:endParaRPr lang="nl-NL" dirty="0"/>
          </a:p>
        </p:txBody>
      </p:sp>
      <p:sp>
        <p:nvSpPr>
          <p:cNvPr id="3" name="Tijdelijke aanduiding voor tekst 2"/>
          <p:cNvSpPr>
            <a:spLocks noGrp="1"/>
          </p:cNvSpPr>
          <p:nvPr>
            <p:ph type="body" idx="1"/>
          </p:nvPr>
        </p:nvSpPr>
        <p:spPr/>
        <p:txBody>
          <a:bodyPr/>
          <a:lstStyle/>
          <a:p>
            <a:r>
              <a:rPr lang="nl-NL" dirty="0" smtClean="0"/>
              <a:t>Groen</a:t>
            </a:r>
            <a:endParaRPr lang="nl-NL" dirty="0"/>
          </a:p>
        </p:txBody>
      </p:sp>
    </p:spTree>
    <p:extLst>
      <p:ext uri="{BB962C8B-B14F-4D97-AF65-F5344CB8AC3E}">
        <p14:creationId xmlns:p14="http://schemas.microsoft.com/office/powerpoint/2010/main" val="1460217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Weke kleur hadden de bloemblaadjes?</a:t>
            </a:r>
            <a:endParaRPr lang="nl-NL" dirty="0"/>
          </a:p>
        </p:txBody>
      </p:sp>
      <p:sp>
        <p:nvSpPr>
          <p:cNvPr id="3" name="Tijdelijke aanduiding voor tekst 2"/>
          <p:cNvSpPr>
            <a:spLocks noGrp="1"/>
          </p:cNvSpPr>
          <p:nvPr>
            <p:ph type="body" idx="1"/>
          </p:nvPr>
        </p:nvSpPr>
        <p:spPr/>
        <p:txBody>
          <a:bodyPr/>
          <a:lstStyle/>
          <a:p>
            <a:r>
              <a:rPr lang="nl-NL" dirty="0" smtClean="0"/>
              <a:t>Wit</a:t>
            </a:r>
          </a:p>
          <a:p>
            <a:r>
              <a:rPr lang="nl-NL" dirty="0" smtClean="0"/>
              <a:t>Geen enkel ander antwoord is goed!</a:t>
            </a:r>
            <a:endParaRPr lang="nl-NL" dirty="0"/>
          </a:p>
        </p:txBody>
      </p:sp>
    </p:spTree>
    <p:extLst>
      <p:ext uri="{BB962C8B-B14F-4D97-AF65-F5344CB8AC3E}">
        <p14:creationId xmlns:p14="http://schemas.microsoft.com/office/powerpoint/2010/main" val="598615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Ronde 6</a:t>
            </a:r>
            <a:endParaRPr lang="nl-NL" dirty="0"/>
          </a:p>
        </p:txBody>
      </p:sp>
      <p:pic>
        <p:nvPicPr>
          <p:cNvPr id="5" name="Tijdelijke aanduiding voor afbeelding 4"/>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sp>
        <p:nvSpPr>
          <p:cNvPr id="4" name="Tijdelijke aanduiding voor tekst 3"/>
          <p:cNvSpPr>
            <a:spLocks noGrp="1"/>
          </p:cNvSpPr>
          <p:nvPr>
            <p:ph type="body" sz="half" idx="2"/>
          </p:nvPr>
        </p:nvSpPr>
        <p:spPr/>
        <p:txBody>
          <a:bodyPr/>
          <a:lstStyle/>
          <a:p>
            <a:r>
              <a:rPr lang="nl-NL" dirty="0" smtClean="0"/>
              <a:t>Engels</a:t>
            </a:r>
            <a:endParaRPr lang="nl-NL" dirty="0"/>
          </a:p>
        </p:txBody>
      </p:sp>
    </p:spTree>
    <p:extLst>
      <p:ext uri="{BB962C8B-B14F-4D97-AF65-F5344CB8AC3E}">
        <p14:creationId xmlns:p14="http://schemas.microsoft.com/office/powerpoint/2010/main" val="354294063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I </a:t>
            </a:r>
            <a:r>
              <a:rPr lang="nl-NL" dirty="0" err="1" smtClean="0"/>
              <a:t>am</a:t>
            </a:r>
            <a:r>
              <a:rPr lang="nl-NL" dirty="0" smtClean="0"/>
              <a:t> </a:t>
            </a:r>
            <a:r>
              <a:rPr lang="nl-NL" dirty="0" err="1" smtClean="0"/>
              <a:t>going</a:t>
            </a:r>
            <a:r>
              <a:rPr lang="nl-NL" dirty="0" smtClean="0"/>
              <a:t> </a:t>
            </a:r>
            <a:r>
              <a:rPr lang="nl-NL" dirty="0" err="1" smtClean="0"/>
              <a:t>to</a:t>
            </a:r>
            <a:r>
              <a:rPr lang="nl-NL" dirty="0" smtClean="0"/>
              <a:t> the school</a:t>
            </a:r>
            <a:br>
              <a:rPr lang="nl-NL" dirty="0" smtClean="0"/>
            </a:br>
            <a:r>
              <a:rPr lang="nl-NL" dirty="0" smtClean="0"/>
              <a:t>i </a:t>
            </a:r>
            <a:r>
              <a:rPr lang="nl-NL" dirty="0" err="1" smtClean="0"/>
              <a:t>am</a:t>
            </a:r>
            <a:r>
              <a:rPr lang="nl-NL" dirty="0" smtClean="0"/>
              <a:t> </a:t>
            </a:r>
            <a:r>
              <a:rPr lang="nl-NL" dirty="0" err="1" smtClean="0"/>
              <a:t>going</a:t>
            </a:r>
            <a:r>
              <a:rPr lang="nl-NL" dirty="0" smtClean="0"/>
              <a:t> </a:t>
            </a:r>
            <a:r>
              <a:rPr lang="nl-NL" dirty="0" err="1" smtClean="0"/>
              <a:t>to</a:t>
            </a:r>
            <a:r>
              <a:rPr lang="nl-NL" dirty="0" smtClean="0"/>
              <a:t> school</a:t>
            </a:r>
            <a:endParaRPr lang="nl-NL" dirty="0"/>
          </a:p>
        </p:txBody>
      </p:sp>
      <p:sp>
        <p:nvSpPr>
          <p:cNvPr id="3" name="Tijdelijke aanduiding voor tekst 2"/>
          <p:cNvSpPr>
            <a:spLocks noGrp="1"/>
          </p:cNvSpPr>
          <p:nvPr>
            <p:ph type="body" idx="1"/>
          </p:nvPr>
        </p:nvSpPr>
        <p:spPr/>
        <p:txBody>
          <a:bodyPr/>
          <a:lstStyle/>
          <a:p>
            <a:r>
              <a:rPr lang="nl-NL" dirty="0" smtClean="0"/>
              <a:t>Welke van onderstaande zinnen klopt in de Engelse taal?</a:t>
            </a:r>
            <a:endParaRPr lang="nl-NL" dirty="0"/>
          </a:p>
        </p:txBody>
      </p:sp>
      <p:sp>
        <p:nvSpPr>
          <p:cNvPr id="4" name="Ovaal 3"/>
          <p:cNvSpPr/>
          <p:nvPr/>
        </p:nvSpPr>
        <p:spPr>
          <a:xfrm>
            <a:off x="467544" y="5013176"/>
            <a:ext cx="6048672"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10485519"/>
      </p:ext>
    </p:extLst>
  </p:cSld>
  <p:clrMapOvr>
    <a:masterClrMapping/>
  </p:clrMapOvr>
  <mc:AlternateContent xmlns:mc="http://schemas.openxmlformats.org/markup-compatibility/2006" xmlns:p14="http://schemas.microsoft.com/office/powerpoint/2010/main">
    <mc:Choice Requires="p14">
      <p:transition spd="slow" p14:dur="2000" advClick="0" advTm="45000"/>
    </mc:Choice>
    <mc:Fallback xmlns="">
      <p:transition spd="slow" advClick="0" advTm="45000"/>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Write down </a:t>
            </a:r>
            <a:r>
              <a:rPr lang="nl-NL" dirty="0" err="1" smtClean="0"/>
              <a:t>two</a:t>
            </a:r>
            <a:r>
              <a:rPr lang="nl-NL" dirty="0" smtClean="0"/>
              <a:t> </a:t>
            </a:r>
            <a:r>
              <a:rPr lang="nl-NL" dirty="0" err="1" smtClean="0"/>
              <a:t>names</a:t>
            </a:r>
            <a:r>
              <a:rPr lang="nl-NL" dirty="0" smtClean="0"/>
              <a:t> of shops (in </a:t>
            </a:r>
            <a:r>
              <a:rPr lang="nl-NL" dirty="0" err="1" smtClean="0"/>
              <a:t>english</a:t>
            </a:r>
            <a:r>
              <a:rPr lang="nl-NL" dirty="0" smtClean="0"/>
              <a:t>)</a:t>
            </a:r>
            <a:endParaRPr lang="nl-NL" dirty="0"/>
          </a:p>
        </p:txBody>
      </p:sp>
      <p:sp>
        <p:nvSpPr>
          <p:cNvPr id="3" name="Tijdelijke aanduiding voor tekst 2"/>
          <p:cNvSpPr>
            <a:spLocks noGrp="1"/>
          </p:cNvSpPr>
          <p:nvPr>
            <p:ph type="body" idx="1"/>
          </p:nvPr>
        </p:nvSpPr>
        <p:spPr/>
        <p:txBody>
          <a:bodyPr/>
          <a:lstStyle/>
          <a:p>
            <a:r>
              <a:rPr lang="nl-NL" dirty="0" smtClean="0"/>
              <a:t>Bijvoorbeeld:</a:t>
            </a:r>
          </a:p>
          <a:p>
            <a:r>
              <a:rPr lang="nl-NL" dirty="0" err="1" smtClean="0"/>
              <a:t>Sweetshop</a:t>
            </a:r>
            <a:endParaRPr lang="nl-NL" dirty="0" smtClean="0"/>
          </a:p>
          <a:p>
            <a:r>
              <a:rPr lang="nl-NL" dirty="0" err="1" smtClean="0"/>
              <a:t>Bookshop</a:t>
            </a:r>
            <a:endParaRPr lang="nl-NL" dirty="0" smtClean="0"/>
          </a:p>
        </p:txBody>
      </p:sp>
    </p:spTree>
    <p:extLst>
      <p:ext uri="{BB962C8B-B14F-4D97-AF65-F5344CB8AC3E}">
        <p14:creationId xmlns:p14="http://schemas.microsoft.com/office/powerpoint/2010/main" val="846081481"/>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NL" dirty="0" smtClean="0"/>
              <a:t>Road</a:t>
            </a:r>
            <a:br>
              <a:rPr lang="nl-NL" dirty="0" smtClean="0"/>
            </a:br>
            <a:r>
              <a:rPr lang="nl-NL" dirty="0" smtClean="0"/>
              <a:t>shop</a:t>
            </a:r>
            <a:br>
              <a:rPr lang="nl-NL" dirty="0" smtClean="0"/>
            </a:br>
            <a:r>
              <a:rPr lang="nl-NL" dirty="0" err="1" smtClean="0"/>
              <a:t>fasjon</a:t>
            </a:r>
            <a:r>
              <a:rPr lang="nl-NL" dirty="0" smtClean="0"/>
              <a:t/>
            </a:r>
            <a:br>
              <a:rPr lang="nl-NL" dirty="0" smtClean="0"/>
            </a:br>
            <a:r>
              <a:rPr lang="nl-NL" dirty="0" smtClean="0"/>
              <a:t>house</a:t>
            </a:r>
            <a:endParaRPr lang="nl-NL" dirty="0"/>
          </a:p>
        </p:txBody>
      </p:sp>
      <p:sp>
        <p:nvSpPr>
          <p:cNvPr id="3" name="Tijdelijke aanduiding voor tekst 2"/>
          <p:cNvSpPr>
            <a:spLocks noGrp="1"/>
          </p:cNvSpPr>
          <p:nvPr>
            <p:ph type="body" idx="1"/>
          </p:nvPr>
        </p:nvSpPr>
        <p:spPr/>
        <p:txBody>
          <a:bodyPr/>
          <a:lstStyle/>
          <a:p>
            <a:r>
              <a:rPr lang="nl-NL" dirty="0" smtClean="0"/>
              <a:t>Fashion</a:t>
            </a:r>
            <a:endParaRPr lang="nl-NL" dirty="0"/>
          </a:p>
        </p:txBody>
      </p:sp>
      <p:sp>
        <p:nvSpPr>
          <p:cNvPr id="4" name="Ovaal 3"/>
          <p:cNvSpPr/>
          <p:nvPr/>
        </p:nvSpPr>
        <p:spPr>
          <a:xfrm>
            <a:off x="683568" y="5445224"/>
            <a:ext cx="1656184"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72617024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Alles is nagekeken…</a:t>
            </a:r>
            <a:br>
              <a:rPr lang="nl-NL" dirty="0" smtClean="0"/>
            </a:br>
            <a:r>
              <a:rPr lang="nl-NL" dirty="0" smtClean="0"/>
              <a:t>behalve de tafelrondes!</a:t>
            </a:r>
            <a:endParaRPr lang="nl-NL" dirty="0"/>
          </a:p>
        </p:txBody>
      </p:sp>
      <p:sp>
        <p:nvSpPr>
          <p:cNvPr id="3" name="Tijdelijke aanduiding voor tekst 2"/>
          <p:cNvSpPr>
            <a:spLocks noGrp="1"/>
          </p:cNvSpPr>
          <p:nvPr>
            <p:ph type="body" idx="1"/>
          </p:nvPr>
        </p:nvSpPr>
        <p:spPr/>
        <p:txBody>
          <a:bodyPr/>
          <a:lstStyle/>
          <a:p>
            <a:r>
              <a:rPr lang="nl-NL" dirty="0" smtClean="0"/>
              <a:t>Deze gaan we nu nakijken.</a:t>
            </a:r>
            <a:endParaRPr lang="nl-NL" dirty="0"/>
          </a:p>
        </p:txBody>
      </p:sp>
    </p:spTree>
    <p:extLst>
      <p:ext uri="{BB962C8B-B14F-4D97-AF65-F5344CB8AC3E}">
        <p14:creationId xmlns:p14="http://schemas.microsoft.com/office/powerpoint/2010/main" val="4550783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De winnaar is…</a:t>
            </a:r>
            <a:br>
              <a:rPr lang="nl-NL" dirty="0" smtClean="0"/>
            </a:br>
            <a:r>
              <a:rPr lang="nl-NL" dirty="0"/>
              <a:t> </a:t>
            </a:r>
            <a:r>
              <a:rPr lang="nl-NL" dirty="0" smtClean="0"/>
              <a:t>                               !</a:t>
            </a:r>
            <a:endParaRPr lang="nl-NL" dirty="0"/>
          </a:p>
        </p:txBody>
      </p:sp>
      <p:sp>
        <p:nvSpPr>
          <p:cNvPr id="3" name="Tijdelijke aanduiding voor tekst 2"/>
          <p:cNvSpPr>
            <a:spLocks noGrp="1"/>
          </p:cNvSpPr>
          <p:nvPr>
            <p:ph type="body" idx="1"/>
          </p:nvPr>
        </p:nvSpPr>
        <p:spPr/>
        <p:txBody>
          <a:bodyPr/>
          <a:lstStyle/>
          <a:p>
            <a:r>
              <a:rPr lang="nl-NL" dirty="0" smtClean="0"/>
              <a:t>Kijk op het scoreblad om achter de winnaar te komen!</a:t>
            </a:r>
            <a:endParaRPr lang="nl-NL" dirty="0"/>
          </a:p>
        </p:txBody>
      </p:sp>
    </p:spTree>
    <p:extLst>
      <p:ext uri="{BB962C8B-B14F-4D97-AF65-F5344CB8AC3E}">
        <p14:creationId xmlns:p14="http://schemas.microsoft.com/office/powerpoint/2010/main" val="127772636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smtClean="0"/>
              <a:t>We zijn klaar!</a:t>
            </a:r>
            <a:endParaRPr lang="nl-NL" dirty="0"/>
          </a:p>
        </p:txBody>
      </p:sp>
      <p:sp>
        <p:nvSpPr>
          <p:cNvPr id="3" name="Tijdelijke aanduiding voor tekst 2"/>
          <p:cNvSpPr>
            <a:spLocks noGrp="1"/>
          </p:cNvSpPr>
          <p:nvPr>
            <p:ph type="body" sz="half" idx="2"/>
          </p:nvPr>
        </p:nvSpPr>
        <p:spPr>
          <a:xfrm>
            <a:off x="1009443" y="2500312"/>
            <a:ext cx="3297954" cy="4357688"/>
          </a:xfrm>
        </p:spPr>
        <p:txBody>
          <a:bodyPr>
            <a:noAutofit/>
          </a:bodyPr>
          <a:lstStyle/>
          <a:p>
            <a:r>
              <a:rPr lang="nl-NL" sz="5400" dirty="0" smtClean="0"/>
              <a:t>Ik hoop dat jullie het leuk hebben gehad!</a:t>
            </a:r>
            <a:endParaRPr lang="nl-NL" sz="5400" dirty="0"/>
          </a:p>
        </p:txBody>
      </p:sp>
    </p:spTree>
    <p:extLst>
      <p:ext uri="{BB962C8B-B14F-4D97-AF65-F5344CB8AC3E}">
        <p14:creationId xmlns:p14="http://schemas.microsoft.com/office/powerpoint/2010/main" val="271977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45" presetClass="entr" presetSubtype="0"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000"/>
                                        <p:tgtEl>
                                          <p:spTgt spid="3">
                                            <p:txEl>
                                              <p:pRg st="0" end="0"/>
                                            </p:txEl>
                                          </p:spTgt>
                                        </p:tgtEl>
                                      </p:cBhvr>
                                    </p:animEffect>
                                    <p:anim calcmode="lin" valueType="num">
                                      <p:cBhvr>
                                        <p:cTn id="15"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6"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Hardcover">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3.xml><?xml version="1.0" encoding="utf-8"?>
<a:theme xmlns:a="http://schemas.openxmlformats.org/drawingml/2006/main" name="Summer">
  <a:themeElements>
    <a:clrScheme name="Summer">
      <a:dk1>
        <a:sysClr val="windowText" lastClr="000000"/>
      </a:dk1>
      <a:lt1>
        <a:sysClr val="window" lastClr="FFFFFF"/>
      </a:lt1>
      <a:dk2>
        <a:srgbClr val="E89117"/>
      </a:dk2>
      <a:lt2>
        <a:srgbClr val="FEDD78"/>
      </a:lt2>
      <a:accent1>
        <a:srgbClr val="A1B633"/>
      </a:accent1>
      <a:accent2>
        <a:srgbClr val="C4D73F"/>
      </a:accent2>
      <a:accent3>
        <a:srgbClr val="FFCE2D"/>
      </a:accent3>
      <a:accent4>
        <a:srgbClr val="FFA600"/>
      </a:accent4>
      <a:accent5>
        <a:srgbClr val="ED5E00"/>
      </a:accent5>
      <a:accent6>
        <a:srgbClr val="C62D03"/>
      </a:accent6>
      <a:hlink>
        <a:srgbClr val="408080"/>
      </a:hlink>
      <a:folHlink>
        <a:srgbClr val="5EAEAE"/>
      </a:folHlink>
    </a:clrScheme>
    <a:fontScheme name="Summer">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ummer">
      <a:fillStyleLst>
        <a:solidFill>
          <a:schemeClr val="phClr"/>
        </a:solidFill>
        <a:gradFill rotWithShape="1">
          <a:gsLst>
            <a:gs pos="0">
              <a:schemeClr val="phClr">
                <a:tint val="70000"/>
                <a:lumMod val="110000"/>
              </a:schemeClr>
            </a:gs>
            <a:gs pos="100000">
              <a:schemeClr val="phClr">
                <a:tint val="90000"/>
              </a:schemeClr>
            </a:gs>
          </a:gsLst>
          <a:lin ang="5400000" scaled="1"/>
        </a:gradFill>
        <a:gradFill rotWithShape="1">
          <a:gsLst>
            <a:gs pos="0">
              <a:schemeClr val="phClr">
                <a:tint val="98000"/>
                <a:satMod val="120000"/>
                <a:lumMod val="110000"/>
              </a:schemeClr>
            </a:gs>
            <a:gs pos="100000">
              <a:schemeClr val="phClr">
                <a:shade val="90000"/>
                <a:lumMod val="90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88900" dist="38100" dir="5400000" algn="ctr" rotWithShape="0">
              <a:srgbClr val="000000">
                <a:alpha val="65000"/>
              </a:srgbClr>
            </a:outerShdw>
          </a:effectLst>
          <a:scene3d>
            <a:camera prst="orthographicFront">
              <a:rot lat="0" lon="0" rev="0"/>
            </a:camera>
            <a:lightRig rig="threePt" dir="tl">
              <a:rot lat="0" lon="0" rev="5400000"/>
            </a:lightRig>
          </a:scene3d>
          <a:sp3d>
            <a:bevelT w="25400" h="38100"/>
          </a:sp3d>
        </a:effectStyle>
      </a:effectStyleLst>
      <a:bgFillStyleLst>
        <a:solidFill>
          <a:schemeClr val="phClr"/>
        </a:solidFill>
        <a:gradFill rotWithShape="1">
          <a:gsLst>
            <a:gs pos="0">
              <a:schemeClr val="phClr">
                <a:tint val="97000"/>
                <a:shade val="80000"/>
                <a:hueMod val="110000"/>
                <a:satMod val="120000"/>
              </a:schemeClr>
            </a:gs>
            <a:gs pos="100000">
              <a:schemeClr val="phClr">
                <a:shade val="60000"/>
                <a:hueMod val="40000"/>
                <a:satMod val="120000"/>
                <a:lumMod val="103000"/>
              </a:schemeClr>
            </a:gs>
          </a:gsLst>
          <a:lin ang="5400000" scaled="1"/>
        </a:gradFill>
        <a:gradFill rotWithShape="1">
          <a:gsLst>
            <a:gs pos="0">
              <a:schemeClr val="phClr">
                <a:tint val="97000"/>
                <a:shade val="80000"/>
                <a:hueMod val="110000"/>
                <a:satMod val="130000"/>
                <a:lumMod val="100000"/>
              </a:schemeClr>
            </a:gs>
            <a:gs pos="100000">
              <a:schemeClr val="phClr">
                <a:shade val="60000"/>
                <a:hueMod val="40000"/>
                <a:satMod val="120000"/>
                <a:lumMod val="103000"/>
              </a:schemeClr>
            </a:gs>
          </a:gsLst>
          <a:path path="circle">
            <a:fillToRect l="50000" t="50000" r="100000" b="100000"/>
          </a:path>
        </a:gradFill>
      </a:bgFillStyleLst>
    </a:fmtScheme>
  </a:themeElements>
  <a:objectDefaults/>
  <a:extraClrScheme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Hardcover</Template>
  <TotalTime>288</TotalTime>
  <Words>1353</Words>
  <Application>Microsoft Office PowerPoint</Application>
  <PresentationFormat>Diavoorstelling (4:3)</PresentationFormat>
  <Paragraphs>297</Paragraphs>
  <Slides>99</Slides>
  <Notes>4</Notes>
  <HiddenSlides>0</HiddenSlides>
  <MMClips>0</MMClips>
  <ScaleCrop>false</ScaleCrop>
  <HeadingPairs>
    <vt:vector size="6" baseType="variant">
      <vt:variant>
        <vt:lpstr>Gebruikte lettertypen</vt:lpstr>
      </vt:variant>
      <vt:variant>
        <vt:i4>8</vt:i4>
      </vt:variant>
      <vt:variant>
        <vt:lpstr>Thema</vt:lpstr>
      </vt:variant>
      <vt:variant>
        <vt:i4>3</vt:i4>
      </vt:variant>
      <vt:variant>
        <vt:lpstr>Diatitels</vt:lpstr>
      </vt:variant>
      <vt:variant>
        <vt:i4>99</vt:i4>
      </vt:variant>
    </vt:vector>
  </HeadingPairs>
  <TitlesOfParts>
    <vt:vector size="110" baseType="lpstr">
      <vt:lpstr>Arial</vt:lpstr>
      <vt:lpstr>Book Antiqua</vt:lpstr>
      <vt:lpstr>Calibri</vt:lpstr>
      <vt:lpstr>Courier New</vt:lpstr>
      <vt:lpstr>Trebuchet MS</vt:lpstr>
      <vt:lpstr>Verdana</vt:lpstr>
      <vt:lpstr>Wingdings</vt:lpstr>
      <vt:lpstr>Wingdings 2</vt:lpstr>
      <vt:lpstr>Kantoorthema</vt:lpstr>
      <vt:lpstr>Hardcover</vt:lpstr>
      <vt:lpstr>Summer</vt:lpstr>
      <vt:lpstr>Quiz</vt:lpstr>
      <vt:lpstr>Ronde 1</vt:lpstr>
      <vt:lpstr>3409+7825=</vt:lpstr>
      <vt:lpstr>5089-4367=</vt:lpstr>
      <vt:lpstr>1235X7894=</vt:lpstr>
      <vt:lpstr>9847:6300=</vt:lpstr>
      <vt:lpstr>14578+96023=</vt:lpstr>
      <vt:lpstr>14562-98730=</vt:lpstr>
      <vt:lpstr>45678X12390=</vt:lpstr>
      <vt:lpstr>98765:43210=</vt:lpstr>
      <vt:lpstr>789456+987523=</vt:lpstr>
      <vt:lpstr>644321-230987=</vt:lpstr>
      <vt:lpstr>Ronde 2</vt:lpstr>
      <vt:lpstr>Fouten maak je meel.</vt:lpstr>
      <vt:lpstr>Poep komt door je pillen naar buiten.</vt:lpstr>
      <vt:lpstr>Plas komt door je klasser of vagina naar buiten.</vt:lpstr>
      <vt:lpstr>Ik overleev dit niet.</vt:lpstr>
      <vt:lpstr>Ik mot heel erg naar de wc.</vt:lpstr>
      <vt:lpstr>Gaan we morgen avspreken, Rens?</vt:lpstr>
      <vt:lpstr>Ik go naar huis.</vt:lpstr>
      <vt:lpstr>Ik maak de opdrachten bij het werkwoordpaket.</vt:lpstr>
      <vt:lpstr>Welk huizwerk kregen we 1  jaar geleden?</vt:lpstr>
      <vt:lpstr>Dese ronde is nu klaar.</vt:lpstr>
      <vt:lpstr>Ronde 3</vt:lpstr>
      <vt:lpstr>Kijk naar de kwal!</vt:lpstr>
      <vt:lpstr>Welke kleur lijkt het meest op die van de kwal op de afbeelding? Kies A, b of c.</vt:lpstr>
      <vt:lpstr>PowerPoint-presentatie</vt:lpstr>
      <vt:lpstr>Waarom wordt er nooit een pinguïn opgegeten door een ijsbeer?</vt:lpstr>
      <vt:lpstr>Welke kleur hadden de buiken van deze pinguïns?</vt:lpstr>
      <vt:lpstr>PowerPoint-presentatie</vt:lpstr>
      <vt:lpstr>Welke kleur hadden de blaadjes van deze plant?</vt:lpstr>
      <vt:lpstr>Weke kleur hadden de bloemblaadjes?</vt:lpstr>
      <vt:lpstr>Ronde 4</vt:lpstr>
      <vt:lpstr>We gaan Tekenen!</vt:lpstr>
      <vt:lpstr>De onderwerpen</vt:lpstr>
      <vt:lpstr>Je hebt maar 60 seconden om te tekenen!</vt:lpstr>
      <vt:lpstr>PowerPoint-presentatie</vt:lpstr>
      <vt:lpstr>Ronde 5</vt:lpstr>
      <vt:lpstr>We hebben zo een veld met een heleboel vakjes. Als je erop klikt, zul je zien dat er punten achter verborgen zitten. Het team dat de minste punten tot nu toe heeft verdient, mag beginnen. Daarna wordt er aftellend naar de teamnummers gekeken. Als alle vakjes op zijn, is deze ronde klaar.</vt:lpstr>
      <vt:lpstr>PowerPoint-presentatie</vt:lpstr>
      <vt:lpstr>Pauze(10 minuten)</vt:lpstr>
      <vt:lpstr>Ronde 6</vt:lpstr>
      <vt:lpstr>I am going to the school i am going to school</vt:lpstr>
      <vt:lpstr>Write down two names of shops (in english)</vt:lpstr>
      <vt:lpstr>Road shop fasjon house</vt:lpstr>
      <vt:lpstr>Ronde 7</vt:lpstr>
      <vt:lpstr>Wie deze zin het netst opschrijft, krijgt 10 punten!</vt:lpstr>
      <vt:lpstr>Ronde 8</vt:lpstr>
      <vt:lpstr>Regels</vt:lpstr>
      <vt:lpstr>Jantje gaat vissen</vt:lpstr>
      <vt:lpstr>En de winnaar is:</vt:lpstr>
      <vt:lpstr>Ronde 9</vt:lpstr>
      <vt:lpstr>Ronde 10</vt:lpstr>
      <vt:lpstr>Muziekronde</vt:lpstr>
      <vt:lpstr>PowerPoint-presentatie</vt:lpstr>
      <vt:lpstr>PowerPoint-presentatie</vt:lpstr>
      <vt:lpstr>PowerPoint-presentatie</vt:lpstr>
      <vt:lpstr>PowerPoint-presentatie</vt:lpstr>
      <vt:lpstr>PowerPoint-presentatie</vt:lpstr>
      <vt:lpstr>PowerPoint-presentatie</vt:lpstr>
      <vt:lpstr>Wauw!</vt:lpstr>
      <vt:lpstr>Ronde 1</vt:lpstr>
      <vt:lpstr>3409+7825=11234</vt:lpstr>
      <vt:lpstr>5089-4367=722</vt:lpstr>
      <vt:lpstr>1235X7894=9749090</vt:lpstr>
      <vt:lpstr>9847:6300=1,565714285714286</vt:lpstr>
      <vt:lpstr>14578+96023=110601</vt:lpstr>
      <vt:lpstr>14562-98730=-84168</vt:lpstr>
      <vt:lpstr>45678X12390=565950420</vt:lpstr>
      <vt:lpstr>98765:43210=2,285697755149271</vt:lpstr>
      <vt:lpstr>789456+987523=1776979</vt:lpstr>
      <vt:lpstr>644321-230987=413334</vt:lpstr>
      <vt:lpstr>Ronde 2</vt:lpstr>
      <vt:lpstr>Fouten maak je meel.</vt:lpstr>
      <vt:lpstr>Poep komt door je pillen naar buiten.</vt:lpstr>
      <vt:lpstr>Plas komt door je klasser of vagina naar buiten.</vt:lpstr>
      <vt:lpstr>Ik overleev dit niet.</vt:lpstr>
      <vt:lpstr>Ik mot heel erg naar de wc.</vt:lpstr>
      <vt:lpstr>Gaan we morgen avspreken, Rens?</vt:lpstr>
      <vt:lpstr>Ik go naar huis.</vt:lpstr>
      <vt:lpstr>Ik maak de opdrachten bij het werkwoordpaket.</vt:lpstr>
      <vt:lpstr>Welk huizwerk kregen we 1  jaar geleden?</vt:lpstr>
      <vt:lpstr>Dese ronde is nu klaar.</vt:lpstr>
      <vt:lpstr>Ronde 3</vt:lpstr>
      <vt:lpstr>Kijk naar de kwal!</vt:lpstr>
      <vt:lpstr>Welke kleur lijkt het meest op die van de kwal op de afbeelding? Kies A, b of c.</vt:lpstr>
      <vt:lpstr>PowerPoint-presentatie</vt:lpstr>
      <vt:lpstr>Waarom wordt er nooit een pinguïn opgegeten door een ijsbeer?</vt:lpstr>
      <vt:lpstr>Welke kleur hadden de buiken van deze pinguïns?</vt:lpstr>
      <vt:lpstr>PowerPoint-presentatie</vt:lpstr>
      <vt:lpstr>Welke kleur hadden de blaadjes van deze plant?</vt:lpstr>
      <vt:lpstr>Weke kleur hadden de bloemblaadjes?</vt:lpstr>
      <vt:lpstr>Ronde 6</vt:lpstr>
      <vt:lpstr>I am going to the school i am going to school</vt:lpstr>
      <vt:lpstr>Write down two names of shops (in english)</vt:lpstr>
      <vt:lpstr>Road shop fasjon house</vt:lpstr>
      <vt:lpstr>Alles is nagekeken… behalve de tafelrondes!</vt:lpstr>
      <vt:lpstr>De winnaar is…                                 !</vt:lpstr>
      <vt:lpstr>We zijn klaar!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Quiz</dc:title>
  <dc:creator>Xander Smeets</dc:creator>
  <cp:lastModifiedBy>Xander Smeets</cp:lastModifiedBy>
  <cp:revision>37</cp:revision>
  <dcterms:created xsi:type="dcterms:W3CDTF">2011-12-17T11:45:47Z</dcterms:created>
  <dcterms:modified xsi:type="dcterms:W3CDTF">2013-04-08T16:23:57Z</dcterms:modified>
</cp:coreProperties>
</file>